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notesSlides/notesSlide1.xml" ContentType="application/vnd.openxmlformats-officedocument.presentationml.notesSlid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notesSlides/notesSlide2.xml" ContentType="application/vnd.openxmlformats-officedocument.presentationml.notesSlide+xml"/>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notesSlides/notesSlide3.xml" ContentType="application/vnd.openxmlformats-officedocument.presentationml.notesSlide+xml"/>
  <Override PartName="/ppt/media/image23.jpeg" ContentType="image/jpeg"/>
  <Override PartName="/ppt/media/image24.jpeg" ContentType="image/jpeg"/>
  <Override PartName="/ppt/media/image25.jpeg" ContentType="image/jpeg"/>
  <Override PartName="/ppt/media/image2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47675"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1pPr>
    <a:lvl2pPr marL="0" marR="0" indent="457200" algn="l" defTabSz="447675"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2pPr>
    <a:lvl3pPr marL="0" marR="0" indent="914400" algn="l" defTabSz="447675"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3pPr>
    <a:lvl4pPr marL="0" marR="0" indent="1371600" algn="l" defTabSz="447675"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4pPr>
    <a:lvl5pPr marL="0" marR="0" indent="1828800" algn="l" defTabSz="447675"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5pPr>
    <a:lvl6pPr marL="0" marR="0" indent="0" algn="l" defTabSz="447675"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6pPr>
    <a:lvl7pPr marL="0" marR="0" indent="0" algn="l" defTabSz="447675"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7pPr>
    <a:lvl8pPr marL="0" marR="0" indent="0" algn="l" defTabSz="447675"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8pPr>
    <a:lvl9pPr marL="0" marR="0" indent="0" algn="l" defTabSz="447675"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D"/>
          </a:solidFill>
        </a:fill>
      </a:tcStyle>
    </a:wholeTbl>
    <a:band2H>
      <a:tcTxStyle b="def" i="def"/>
      <a:tcStyle>
        <a:tcBdr/>
        <a:fill>
          <a:solidFill>
            <a:srgbClr val="E6F6EF"/>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6" name="Shape 66"/>
          <p:cNvSpPr/>
          <p:nvPr>
            <p:ph type="sldImg"/>
          </p:nvPr>
        </p:nvSpPr>
        <p:spPr>
          <a:xfrm>
            <a:off x="1143000" y="685800"/>
            <a:ext cx="4572000" cy="3429000"/>
          </a:xfrm>
          <a:prstGeom prst="rect">
            <a:avLst/>
          </a:prstGeom>
        </p:spPr>
        <p:txBody>
          <a:bodyPr/>
          <a:lstStyle/>
          <a:p>
            <a:pPr/>
          </a:p>
        </p:txBody>
      </p:sp>
      <p:sp>
        <p:nvSpPr>
          <p:cNvPr id="67" name="Shape 6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47675" latinLnBrk="0">
      <a:spcBef>
        <a:spcPts val="400"/>
      </a:spcBef>
      <a:defRPr sz="1200">
        <a:latin typeface="+mj-lt"/>
        <a:ea typeface="+mj-ea"/>
        <a:cs typeface="+mj-cs"/>
        <a:sym typeface="Times New Roman"/>
      </a:defRPr>
    </a:lvl1pPr>
    <a:lvl2pPr indent="228600" defTabSz="447675" latinLnBrk="0">
      <a:spcBef>
        <a:spcPts val="400"/>
      </a:spcBef>
      <a:defRPr sz="1200">
        <a:latin typeface="+mj-lt"/>
        <a:ea typeface="+mj-ea"/>
        <a:cs typeface="+mj-cs"/>
        <a:sym typeface="Times New Roman"/>
      </a:defRPr>
    </a:lvl2pPr>
    <a:lvl3pPr indent="457200" defTabSz="447675" latinLnBrk="0">
      <a:spcBef>
        <a:spcPts val="400"/>
      </a:spcBef>
      <a:defRPr sz="1200">
        <a:latin typeface="+mj-lt"/>
        <a:ea typeface="+mj-ea"/>
        <a:cs typeface="+mj-cs"/>
        <a:sym typeface="Times New Roman"/>
      </a:defRPr>
    </a:lvl3pPr>
    <a:lvl4pPr indent="685800" defTabSz="447675" latinLnBrk="0">
      <a:spcBef>
        <a:spcPts val="400"/>
      </a:spcBef>
      <a:defRPr sz="1200">
        <a:latin typeface="+mj-lt"/>
        <a:ea typeface="+mj-ea"/>
        <a:cs typeface="+mj-cs"/>
        <a:sym typeface="Times New Roman"/>
      </a:defRPr>
    </a:lvl4pPr>
    <a:lvl5pPr indent="914400" defTabSz="447675" latinLnBrk="0">
      <a:spcBef>
        <a:spcPts val="400"/>
      </a:spcBef>
      <a:defRPr sz="1200">
        <a:latin typeface="+mj-lt"/>
        <a:ea typeface="+mj-ea"/>
        <a:cs typeface="+mj-cs"/>
        <a:sym typeface="Times New Roman"/>
      </a:defRPr>
    </a:lvl5pPr>
    <a:lvl6pPr indent="1143000" defTabSz="447675" latinLnBrk="0">
      <a:spcBef>
        <a:spcPts val="400"/>
      </a:spcBef>
      <a:defRPr sz="1200">
        <a:latin typeface="+mj-lt"/>
        <a:ea typeface="+mj-ea"/>
        <a:cs typeface="+mj-cs"/>
        <a:sym typeface="Times New Roman"/>
      </a:defRPr>
    </a:lvl6pPr>
    <a:lvl7pPr indent="1371600" defTabSz="447675" latinLnBrk="0">
      <a:spcBef>
        <a:spcPts val="400"/>
      </a:spcBef>
      <a:defRPr sz="1200">
        <a:latin typeface="+mj-lt"/>
        <a:ea typeface="+mj-ea"/>
        <a:cs typeface="+mj-cs"/>
        <a:sym typeface="Times New Roman"/>
      </a:defRPr>
    </a:lvl7pPr>
    <a:lvl8pPr indent="1600200" defTabSz="447675" latinLnBrk="0">
      <a:spcBef>
        <a:spcPts val="400"/>
      </a:spcBef>
      <a:defRPr sz="1200">
        <a:latin typeface="+mj-lt"/>
        <a:ea typeface="+mj-ea"/>
        <a:cs typeface="+mj-cs"/>
        <a:sym typeface="Times New Roman"/>
      </a:defRPr>
    </a:lvl8pPr>
    <a:lvl9pPr indent="1828800" defTabSz="447675" latinLnBrk="0">
      <a:spcBef>
        <a:spcPts val="400"/>
      </a:spcBef>
      <a:defRPr sz="1200">
        <a:latin typeface="+mj-lt"/>
        <a:ea typeface="+mj-ea"/>
        <a:cs typeface="+mj-cs"/>
        <a:sym typeface="Times New Roman"/>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 name="Shape 89"/>
          <p:cNvSpPr/>
          <p:nvPr>
            <p:ph type="sldImg"/>
          </p:nvPr>
        </p:nvSpPr>
        <p:spPr>
          <a:prstGeom prst="rect">
            <a:avLst/>
          </a:prstGeom>
        </p:spPr>
        <p:txBody>
          <a:bodyPr/>
          <a:lstStyle/>
          <a:p>
            <a:pPr/>
          </a:p>
        </p:txBody>
      </p:sp>
      <p:sp>
        <p:nvSpPr>
          <p:cNvPr id="90" name="Shape 90"/>
          <p:cNvSpPr/>
          <p:nvPr>
            <p:ph type="body" sz="quarter" idx="1"/>
          </p:nvPr>
        </p:nvSpPr>
        <p:spPr>
          <a:prstGeom prst="rect">
            <a:avLst/>
          </a:prstGeom>
        </p:spPr>
        <p:txBody>
          <a:bodyPr/>
          <a:lstStyle>
            <a:lvl1pPr>
              <a:spcBef>
                <a:spcPts val="0"/>
              </a:spcBef>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sz="2000">
                <a:latin typeface="Arial"/>
                <a:ea typeface="Arial"/>
                <a:cs typeface="Arial"/>
                <a:sym typeface="Arial"/>
              </a:defRPr>
            </a:lvl1pPr>
          </a:lstStyle>
          <a:p>
            <a:pPr/>
            <a:r>
              <a:t>Lots of reasons translation is tricky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lvl1pPr>
              <a:spcBef>
                <a:spcPts val="0"/>
              </a:spcBef>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sz="2000">
                <a:latin typeface="Arial"/>
                <a:ea typeface="Arial"/>
                <a:cs typeface="Arial"/>
                <a:sym typeface="Arial"/>
              </a:defRPr>
            </a:lvl1pPr>
          </a:lstStyle>
          <a:p>
            <a:pPr/>
            <a:r>
              <a:t>Gutter forces reader to actively participate in the source.  Have to fill in the gaps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lvl1pPr>
              <a:spcBef>
                <a:spcPts val="0"/>
              </a:spcBef>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sz="2000">
                <a:latin typeface="Arial"/>
                <a:ea typeface="Arial"/>
                <a:cs typeface="Arial"/>
                <a:sym typeface="Arial"/>
              </a:defRPr>
            </a:lvl1pPr>
          </a:lstStyle>
          <a:p>
            <a:pPr/>
            <a:r>
              <a:t>In comics, due to the layout of the page, images are both sequential (1, 2, 3, 4) and simultaneous at the same time (1, 4). This allows for especially rich discussion in the history classroom.  Can see both cause and effect and long term change over time on same page.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8" name="Slide Number"/>
          <p:cNvSpPr txBox="1"/>
          <p:nvPr>
            <p:ph type="sldNum" sz="quarter" idx="2"/>
          </p:nvPr>
        </p:nvSpPr>
        <p:spPr>
          <a:prstGeom prst="rect">
            <a:avLst/>
          </a:prstGeom>
        </p:spPr>
        <p:txBody>
          <a:bodyPr/>
          <a:lstStyle>
            <a:lvl1pPr>
              <a:lnSpc>
                <a:spcPct val="100000"/>
              </a:lnSpc>
              <a:tabLst>
                <a:tab pos="723900" algn="l"/>
                <a:tab pos="1447800" algn="l"/>
                <a:tab pos="2171700" algn="l"/>
              </a:tabLst>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5" name="Click to edit the outline text format…"/>
          <p:cNvSpPr txBox="1"/>
          <p:nvPr/>
        </p:nvSpPr>
        <p:spPr>
          <a:xfrm>
            <a:off x="839787" y="2057400"/>
            <a:ext cx="3930651" cy="3840310"/>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414337" indent="-309562" defTabSz="914400">
              <a:lnSpc>
                <a:spcPct val="90000"/>
              </a:lnSpc>
              <a:spcBef>
                <a:spcPts val="1400"/>
              </a:spcBef>
              <a:buClr>
                <a:srgbClr val="000000"/>
              </a:buClr>
              <a:buSzPct val="45000"/>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1600"/>
            </a:pPr>
            <a:r>
              <a:t>Click to edit the outline text format</a:t>
            </a:r>
          </a:p>
          <a:p>
            <a:pPr lvl="1" marL="846137" indent="-317500" defTabSz="914400">
              <a:lnSpc>
                <a:spcPct val="90000"/>
              </a:lnSpc>
              <a:spcBef>
                <a:spcPts val="1100"/>
              </a:spcBef>
              <a:buClr>
                <a:srgbClr val="000000"/>
              </a:buClr>
              <a:buSzPct val="75000"/>
              <a:buFont typeface="Symbol"/>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1600"/>
            </a:pPr>
            <a:r>
              <a:t>Second Outline Level</a:t>
            </a:r>
          </a:p>
          <a:p>
            <a:pPr lvl="2" marL="1277937" indent="-282575" defTabSz="914400">
              <a:lnSpc>
                <a:spcPct val="90000"/>
              </a:lnSpc>
              <a:spcBef>
                <a:spcPts val="800"/>
              </a:spcBef>
              <a:buClr>
                <a:srgbClr val="000000"/>
              </a:buClr>
              <a:buSzPct val="45000"/>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1600"/>
            </a:pPr>
            <a:r>
              <a:t>Third Outline Level</a:t>
            </a:r>
          </a:p>
          <a:p>
            <a:pPr lvl="3" marL="1709737" indent="-198437" defTabSz="914400">
              <a:lnSpc>
                <a:spcPct val="90000"/>
              </a:lnSpc>
              <a:spcBef>
                <a:spcPts val="500"/>
              </a:spcBef>
              <a:buClr>
                <a:srgbClr val="000000"/>
              </a:buClr>
              <a:buSzPct val="75000"/>
              <a:buFont typeface="Symbol"/>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1600"/>
            </a:pPr>
            <a:r>
              <a:t>Fourth Outline Level</a:t>
            </a:r>
          </a:p>
          <a:p>
            <a:pPr lvl="4" marL="2141537" indent="-200025" defTabSz="914400">
              <a:lnSpc>
                <a:spcPct val="90000"/>
              </a:lnSpc>
              <a:spcBef>
                <a:spcPts val="200"/>
              </a:spcBef>
              <a:buClr>
                <a:srgbClr val="000000"/>
              </a:buClr>
              <a:buSzPct val="45000"/>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1600"/>
            </a:pPr>
            <a:r>
              <a:t>Fifth Outline Level</a:t>
            </a:r>
          </a:p>
          <a:p>
            <a:pPr lvl="4" marL="2141537" indent="-200025" defTabSz="914400">
              <a:lnSpc>
                <a:spcPct val="90000"/>
              </a:lnSpc>
              <a:spcBef>
                <a:spcPts val="200"/>
              </a:spcBef>
              <a:buClr>
                <a:srgbClr val="000000"/>
              </a:buClr>
              <a:buSzPct val="45000"/>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1600"/>
            </a:pPr>
            <a:r>
              <a:t>Sixth Outline Level</a:t>
            </a:r>
          </a:p>
          <a:p>
            <a:pPr lvl="4" marL="2141537" indent="-200025" defTabSz="914400">
              <a:lnSpc>
                <a:spcPct val="90000"/>
              </a:lnSpc>
              <a:spcBef>
                <a:spcPts val="200"/>
              </a:spcBef>
              <a:buClr>
                <a:srgbClr val="000000"/>
              </a:buClr>
              <a:buSzPct val="45000"/>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1600"/>
            </a:pPr>
            <a:r>
              <a:t>Seventh Outline Level</a:t>
            </a:r>
          </a:p>
          <a:p>
            <a:pPr lvl="4" marL="2141537" indent="-200025" defTabSz="914400">
              <a:lnSpc>
                <a:spcPct val="90000"/>
              </a:lnSpc>
              <a:spcBef>
                <a:spcPts val="200"/>
              </a:spcBef>
              <a:buClr>
                <a:srgbClr val="000000"/>
              </a:buClr>
              <a:buSzPct val="45000"/>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1600"/>
            </a:pPr>
            <a:r>
              <a:t>Eighth Outline Level</a:t>
            </a:r>
          </a:p>
          <a:p>
            <a:pPr marL="309562" indent="-204787" defTabSz="914400">
              <a:lnSpc>
                <a:spcPct val="90000"/>
              </a:lnSpc>
              <a:spcBef>
                <a:spcPts val="1400"/>
              </a:spcBef>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1600"/>
            </a:pPr>
            <a:r>
              <a:t>Ninth Outline LevelClick to edit Master text styles</a:t>
            </a:r>
          </a:p>
        </p:txBody>
      </p:sp>
      <p:sp>
        <p:nvSpPr>
          <p:cNvPr id="26" name="Slide Number"/>
          <p:cNvSpPr txBox="1"/>
          <p:nvPr>
            <p:ph type="sldNum" sz="quarter" idx="2"/>
          </p:nvPr>
        </p:nvSpPr>
        <p:spPr>
          <a:prstGeom prst="rect">
            <a:avLst/>
          </a:prstGeom>
        </p:spPr>
        <p:txBody>
          <a:bodyPr/>
          <a:lstStyle>
            <a:lvl1pPr>
              <a:lnSpc>
                <a:spcPct val="100000"/>
              </a:lnSpc>
              <a:tabLst>
                <a:tab pos="723900" algn="l"/>
                <a:tab pos="1447800" algn="l"/>
                <a:tab pos="2171700" algn="l"/>
              </a:tabLst>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33" name="Slide Number"/>
          <p:cNvSpPr txBox="1"/>
          <p:nvPr>
            <p:ph type="sldNum" sz="quarter" idx="2"/>
          </p:nvPr>
        </p:nvSpPr>
        <p:spPr>
          <a:prstGeom prst="rect">
            <a:avLst/>
          </a:prstGeom>
        </p:spPr>
        <p:txBody>
          <a:bodyPr/>
          <a:lstStyle>
            <a:lvl1pPr>
              <a:lnSpc>
                <a:spcPct val="100000"/>
              </a:lnSpc>
              <a:tabLst>
                <a:tab pos="723900" algn="l"/>
                <a:tab pos="1447800" algn="l"/>
                <a:tab pos="2171700" algn="l"/>
              </a:tabLst>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40" name="Slide Number"/>
          <p:cNvSpPr txBox="1"/>
          <p:nvPr>
            <p:ph type="sldNum" sz="quarter" idx="2"/>
          </p:nvPr>
        </p:nvSpPr>
        <p:spPr>
          <a:prstGeom prst="rect">
            <a:avLst/>
          </a:prstGeom>
        </p:spPr>
        <p:txBody>
          <a:bodyPr/>
          <a:lstStyle>
            <a:lvl1pPr>
              <a:lnSpc>
                <a:spcPct val="100000"/>
              </a:lnSpc>
              <a:tabLst>
                <a:tab pos="723900" algn="l"/>
                <a:tab pos="1447800" algn="l"/>
                <a:tab pos="2171700" algn="l"/>
              </a:tabLst>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47" name="Click to edit the outline text format…"/>
          <p:cNvSpPr txBox="1"/>
          <p:nvPr/>
        </p:nvSpPr>
        <p:spPr>
          <a:xfrm>
            <a:off x="6170612" y="1825624"/>
            <a:ext cx="5180013" cy="806306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414337" indent="-309562" defTabSz="914400">
              <a:lnSpc>
                <a:spcPct val="90000"/>
              </a:lnSpc>
              <a:spcBef>
                <a:spcPts val="1400"/>
              </a:spcBef>
              <a:buClr>
                <a:srgbClr val="000000"/>
              </a:buClr>
              <a:buSzPct val="45000"/>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2800"/>
            </a:pPr>
            <a:r>
              <a:t>Click to edit the outline text format</a:t>
            </a:r>
          </a:p>
          <a:p>
            <a:pPr lvl="1" marL="846137" indent="-317500" defTabSz="914400">
              <a:lnSpc>
                <a:spcPct val="90000"/>
              </a:lnSpc>
              <a:spcBef>
                <a:spcPts val="1100"/>
              </a:spcBef>
              <a:buClr>
                <a:srgbClr val="000000"/>
              </a:buClr>
              <a:buSzPct val="75000"/>
              <a:buFont typeface="Symbol"/>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2800"/>
            </a:pPr>
            <a:r>
              <a:t>Second Outline Level</a:t>
            </a:r>
          </a:p>
          <a:p>
            <a:pPr lvl="2" marL="1277937" indent="-282575" defTabSz="914400">
              <a:lnSpc>
                <a:spcPct val="90000"/>
              </a:lnSpc>
              <a:spcBef>
                <a:spcPts val="800"/>
              </a:spcBef>
              <a:buClr>
                <a:srgbClr val="000000"/>
              </a:buClr>
              <a:buSzPct val="45000"/>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2800"/>
            </a:pPr>
            <a:r>
              <a:t>Third Outline Level</a:t>
            </a:r>
          </a:p>
          <a:p>
            <a:pPr lvl="3" marL="1709737" indent="-198437" defTabSz="914400">
              <a:lnSpc>
                <a:spcPct val="90000"/>
              </a:lnSpc>
              <a:spcBef>
                <a:spcPts val="500"/>
              </a:spcBef>
              <a:buClr>
                <a:srgbClr val="000000"/>
              </a:buClr>
              <a:buSzPct val="75000"/>
              <a:buFont typeface="Symbol"/>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2800"/>
            </a:pPr>
            <a:r>
              <a:t>Fourth Outline Level</a:t>
            </a:r>
          </a:p>
          <a:p>
            <a:pPr lvl="4" marL="2141537" indent="-200025" defTabSz="914400">
              <a:lnSpc>
                <a:spcPct val="90000"/>
              </a:lnSpc>
              <a:spcBef>
                <a:spcPts val="200"/>
              </a:spcBef>
              <a:buClr>
                <a:srgbClr val="000000"/>
              </a:buClr>
              <a:buSzPct val="45000"/>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2800"/>
            </a:pPr>
            <a:r>
              <a:t>Fifth Outline Level</a:t>
            </a:r>
          </a:p>
          <a:p>
            <a:pPr lvl="4" marL="2141537" indent="-200025" defTabSz="914400">
              <a:lnSpc>
                <a:spcPct val="90000"/>
              </a:lnSpc>
              <a:spcBef>
                <a:spcPts val="200"/>
              </a:spcBef>
              <a:buClr>
                <a:srgbClr val="000000"/>
              </a:buClr>
              <a:buSzPct val="45000"/>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2800"/>
            </a:pPr>
            <a:r>
              <a:t>Sixth Outline Level</a:t>
            </a:r>
          </a:p>
          <a:p>
            <a:pPr lvl="4" marL="2141537" indent="-200025" defTabSz="914400">
              <a:lnSpc>
                <a:spcPct val="90000"/>
              </a:lnSpc>
              <a:spcBef>
                <a:spcPts val="200"/>
              </a:spcBef>
              <a:buClr>
                <a:srgbClr val="000000"/>
              </a:buClr>
              <a:buSzPct val="45000"/>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2800"/>
            </a:pPr>
            <a:r>
              <a:t>Seventh Outline Level</a:t>
            </a:r>
          </a:p>
          <a:p>
            <a:pPr lvl="4" marL="2141537" indent="-200025" defTabSz="914400">
              <a:lnSpc>
                <a:spcPct val="90000"/>
              </a:lnSpc>
              <a:spcBef>
                <a:spcPts val="200"/>
              </a:spcBef>
              <a:buClr>
                <a:srgbClr val="000000"/>
              </a:buClr>
              <a:buSzPct val="45000"/>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2800"/>
            </a:pPr>
            <a:r>
              <a:t>Eighth Outline Level</a:t>
            </a:r>
          </a:p>
          <a:p>
            <a:pPr marL="414337" indent="-309562" defTabSz="914400">
              <a:lnSpc>
                <a:spcPct val="90000"/>
              </a:lnSpc>
              <a:spcBef>
                <a:spcPts val="1400"/>
              </a:spcBef>
              <a:buClr>
                <a:srgbClr val="000000"/>
              </a:buClr>
              <a:buSzPct val="45000"/>
              <a:buFont typeface="Arial"/>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2800"/>
            </a:pPr>
            <a:r>
              <a:t>Ninth Outline LevelClick to edit Master text styles</a:t>
            </a:r>
          </a:p>
          <a:p>
            <a:pPr lvl="1" marL="846137" indent="-317500" defTabSz="914400">
              <a:lnSpc>
                <a:spcPct val="90000"/>
              </a:lnSpc>
              <a:spcBef>
                <a:spcPts val="1400"/>
              </a:spcBef>
              <a:buClr>
                <a:srgbClr val="000000"/>
              </a:buClr>
              <a:buSzPct val="75000"/>
              <a:buFont typeface="Arial"/>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2400"/>
            </a:pPr>
            <a:r>
              <a:t>Second level</a:t>
            </a:r>
          </a:p>
          <a:p>
            <a:pPr lvl="2" marL="1277937" indent="-282575" defTabSz="914400">
              <a:lnSpc>
                <a:spcPct val="90000"/>
              </a:lnSpc>
              <a:spcBef>
                <a:spcPts val="1400"/>
              </a:spcBef>
              <a:buClr>
                <a:srgbClr val="000000"/>
              </a:buClr>
              <a:buSzPct val="45000"/>
              <a:buFont typeface="Arial"/>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defRPr sz="2000"/>
            </a:pPr>
            <a:r>
              <a:t>Third level</a:t>
            </a:r>
          </a:p>
          <a:p>
            <a:pPr lvl="3" marL="1709737" indent="-198437" defTabSz="914400">
              <a:lnSpc>
                <a:spcPct val="90000"/>
              </a:lnSpc>
              <a:spcBef>
                <a:spcPts val="1400"/>
              </a:spcBef>
              <a:buClr>
                <a:srgbClr val="000000"/>
              </a:buClr>
              <a:buSzPct val="75000"/>
              <a:buFont typeface="Arial"/>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pPr>
            <a:r>
              <a:t>Fourth level</a:t>
            </a:r>
          </a:p>
          <a:p>
            <a:pPr lvl="4" marL="2141537" indent="-200025" defTabSz="914400">
              <a:lnSpc>
                <a:spcPct val="90000"/>
              </a:lnSpc>
              <a:spcBef>
                <a:spcPts val="1400"/>
              </a:spcBef>
              <a:buClr>
                <a:srgbClr val="000000"/>
              </a:buClr>
              <a:buSzPct val="45000"/>
              <a:buFont typeface="Arial"/>
              <a:buChar char="•"/>
              <a:tabLst>
                <a:tab pos="406400" algn="l"/>
                <a:tab pos="850900" algn="l"/>
                <a:tab pos="1308100" algn="l"/>
                <a:tab pos="1752600" algn="l"/>
                <a:tab pos="2197100" algn="l"/>
                <a:tab pos="2641600" algn="l"/>
                <a:tab pos="3098800" algn="l"/>
                <a:tab pos="3543300" algn="l"/>
                <a:tab pos="3987800" algn="l"/>
                <a:tab pos="4432300" algn="l"/>
                <a:tab pos="4889500" algn="l"/>
                <a:tab pos="5334000" algn="l"/>
                <a:tab pos="5778500" algn="l"/>
                <a:tab pos="6223000" algn="l"/>
                <a:tab pos="6680200" algn="l"/>
                <a:tab pos="7124700" algn="l"/>
                <a:tab pos="7569200" algn="l"/>
                <a:tab pos="8013700" algn="l"/>
                <a:tab pos="8470900" algn="l"/>
                <a:tab pos="8915400" algn="l"/>
                <a:tab pos="9359900" algn="l"/>
              </a:tabLst>
            </a:pPr>
            <a:r>
              <a:t>Fifth level</a:t>
            </a:r>
          </a:p>
        </p:txBody>
      </p:sp>
      <p:sp>
        <p:nvSpPr>
          <p:cNvPr id="48" name="Title Text"/>
          <p:cNvSpPr txBox="1"/>
          <p:nvPr>
            <p:ph type="title"/>
          </p:nvPr>
        </p:nvSpPr>
        <p:spPr>
          <a:xfrm>
            <a:off x="836612" y="365125"/>
            <a:ext cx="10493376" cy="1306513"/>
          </a:xfrm>
          <a:prstGeom prst="rect">
            <a:avLst/>
          </a:prstGeom>
        </p:spPr>
        <p:txBody>
          <a:bodyPr anchor="t">
            <a:normAutofit fontScale="100000" lnSpcReduction="0"/>
          </a:bodyPr>
          <a:lstStyle/>
          <a:p>
            <a:pPr/>
            <a:r>
              <a:t>Title Text</a:t>
            </a:r>
          </a:p>
        </p:txBody>
      </p:sp>
      <p:sp>
        <p:nvSpPr>
          <p:cNvPr id="49" name="Body Level One…"/>
          <p:cNvSpPr txBox="1"/>
          <p:nvPr>
            <p:ph type="body" idx="1"/>
          </p:nvPr>
        </p:nvSpPr>
        <p:spPr>
          <a:xfrm>
            <a:off x="836612" y="1825625"/>
            <a:ext cx="5160963" cy="6516688"/>
          </a:xfrm>
          <a:prstGeom prst="rect">
            <a:avLst/>
          </a:prstGeom>
        </p:spPr>
        <p:txBody>
          <a:bodyPr lIns="44999" tIns="44999" rIns="44999" bIns="4499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0" name="Slide Number"/>
          <p:cNvSpPr txBox="1"/>
          <p:nvPr>
            <p:ph type="sldNum" sz="quarter" idx="2"/>
          </p:nvPr>
        </p:nvSpPr>
        <p:spPr>
          <a:prstGeom prst="rect">
            <a:avLst/>
          </a:prstGeom>
        </p:spPr>
        <p:txBody>
          <a:bodyPr/>
          <a:lstStyle>
            <a:lvl1pPr>
              <a:lnSpc>
                <a:spcPct val="100000"/>
              </a:lnSpc>
              <a:tabLst>
                <a:tab pos="723900" algn="l"/>
                <a:tab pos="1447800" algn="l"/>
                <a:tab pos="2171700" algn="l"/>
              </a:tabLst>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57" name="Drag picture to placeholder or click icon to add"/>
          <p:cNvSpPr txBox="1"/>
          <p:nvPr/>
        </p:nvSpPr>
        <p:spPr>
          <a:xfrm>
            <a:off x="5181600" y="987424"/>
            <a:ext cx="12700" cy="188860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defTabSz="914400">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sz="3200"/>
            </a:lvl1pPr>
          </a:lstStyle>
          <a:p>
            <a:pPr/>
            <a:r>
              <a:t>Drag picture to placeholder or click icon to add</a:t>
            </a:r>
          </a:p>
        </p:txBody>
      </p:sp>
      <p:sp>
        <p:nvSpPr>
          <p:cNvPr id="58" name="Title Text"/>
          <p:cNvSpPr txBox="1"/>
          <p:nvPr>
            <p:ph type="title"/>
          </p:nvPr>
        </p:nvSpPr>
        <p:spPr>
          <a:xfrm>
            <a:off x="839787" y="457200"/>
            <a:ext cx="3911601" cy="1581150"/>
          </a:xfrm>
          <a:prstGeom prst="rect">
            <a:avLst/>
          </a:prstGeom>
        </p:spPr>
        <p:txBody>
          <a:bodyPr>
            <a:normAutofit fontScale="100000" lnSpcReduction="0"/>
          </a:bodyPr>
          <a:lstStyle/>
          <a:p>
            <a:pPr/>
            <a:r>
              <a:t>Title Text</a:t>
            </a:r>
          </a:p>
        </p:txBody>
      </p:sp>
      <p:sp>
        <p:nvSpPr>
          <p:cNvPr id="59" name="Body Level One…"/>
          <p:cNvSpPr txBox="1"/>
          <p:nvPr>
            <p:ph type="body" idx="1"/>
          </p:nvPr>
        </p:nvSpPr>
        <p:spPr>
          <a:xfrm>
            <a:off x="839787" y="2057400"/>
            <a:ext cx="3911601" cy="30802263"/>
          </a:xfrm>
          <a:prstGeom prst="rect">
            <a:avLst/>
          </a:prstGeom>
        </p:spPr>
        <p:txBody>
          <a:bodyPr lIns="44999" tIns="44999" rIns="44999" bIns="4499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0" name="Slide Number"/>
          <p:cNvSpPr txBox="1"/>
          <p:nvPr>
            <p:ph type="sldNum" sz="quarter" idx="2"/>
          </p:nvPr>
        </p:nvSpPr>
        <p:spPr>
          <a:prstGeom prst="rect">
            <a:avLst/>
          </a:prstGeom>
        </p:spPr>
        <p:txBody>
          <a:bodyPr/>
          <a:lstStyle>
            <a:lvl1pPr>
              <a:lnSpc>
                <a:spcPct val="100000"/>
              </a:lnSpc>
              <a:tabLst>
                <a:tab pos="723900" algn="l"/>
                <a:tab pos="1447800" algn="l"/>
                <a:tab pos="2171700" algn="l"/>
              </a:tabLst>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B3B3B3"/>
        </a:solidFill>
      </p:bgPr>
    </p:bg>
    <p:spTree>
      <p:nvGrpSpPr>
        <p:cNvPr id="1" name=""/>
        <p:cNvGrpSpPr/>
        <p:nvPr/>
      </p:nvGrpSpPr>
      <p:grpSpPr>
        <a:xfrm>
          <a:off x="0" y="0"/>
          <a:ext cx="0" cy="0"/>
          <a:chOff x="0" y="0"/>
          <a:chExt cx="0" cy="0"/>
        </a:xfrm>
      </p:grpSpPr>
      <p:sp>
        <p:nvSpPr>
          <p:cNvPr id="2" name="Title Text"/>
          <p:cNvSpPr txBox="1"/>
          <p:nvPr>
            <p:ph type="title"/>
          </p:nvPr>
        </p:nvSpPr>
        <p:spPr>
          <a:xfrm>
            <a:off x="608965" y="0"/>
            <a:ext cx="10961370" cy="1417638"/>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nchor="b"/>
          <a:lstStyle/>
          <a:p>
            <a:pPr/>
            <a:r>
              <a:t>Title Text</a:t>
            </a:r>
          </a:p>
        </p:txBody>
      </p:sp>
      <p:sp>
        <p:nvSpPr>
          <p:cNvPr id="3" name="Body Level One…"/>
          <p:cNvSpPr txBox="1"/>
          <p:nvPr>
            <p:ph type="body" idx="1"/>
          </p:nvPr>
        </p:nvSpPr>
        <p:spPr>
          <a:xfrm>
            <a:off x="608965" y="1600200"/>
            <a:ext cx="1096137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605837" y="6356350"/>
            <a:ext cx="342463" cy="356700"/>
          </a:xfrm>
          <a:prstGeom prst="rect">
            <a:avLst/>
          </a:prstGeom>
          <a:ln w="12700">
            <a:miter lim="400000"/>
          </a:ln>
        </p:spPr>
        <p:txBody>
          <a:bodyPr wrap="none" lIns="44999" tIns="44999" rIns="44999" bIns="44999">
            <a:spAutoFit/>
          </a:bodyPr>
          <a:lstStyle>
            <a:lvl1pPr defTabSz="914400">
              <a:lnSpc>
                <a:spcPct val="93000"/>
              </a:lnSpc>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Lst>
  <p:transition xmlns:p14="http://schemas.microsoft.com/office/powerpoint/2010/main" spd="med" advClick="1"/>
  <p:txStyles>
    <p:titleStyle>
      <a:lvl1pPr marL="0" marR="0" indent="0" algn="l" defTabSz="447675" rtl="0" latinLnBrk="0">
        <a:lnSpc>
          <a:spcPct val="92000"/>
        </a:lnSpc>
        <a:spcBef>
          <a:spcPts val="0"/>
        </a:spcBef>
        <a:spcAft>
          <a:spcPts val="0"/>
        </a:spcAft>
        <a:buClrTx/>
        <a:buSzTx/>
        <a:buFontTx/>
        <a:buNone/>
        <a:tabLst/>
        <a:defRPr b="0" baseline="0" cap="none" i="0" spc="0" strike="noStrike" sz="1800" u="none">
          <a:ln>
            <a:noFill/>
          </a:ln>
          <a:solidFill>
            <a:srgbClr val="000000"/>
          </a:solidFill>
          <a:uFillTx/>
          <a:latin typeface="Calibri"/>
          <a:ea typeface="Calibri"/>
          <a:cs typeface="Calibri"/>
          <a:sym typeface="Calibri"/>
        </a:defRPr>
      </a:lvl1pPr>
      <a:lvl2pPr marL="0" marR="0" indent="0" algn="l" defTabSz="447675" rtl="0" latinLnBrk="0">
        <a:lnSpc>
          <a:spcPct val="92000"/>
        </a:lnSpc>
        <a:spcBef>
          <a:spcPts val="0"/>
        </a:spcBef>
        <a:spcAft>
          <a:spcPts val="0"/>
        </a:spcAft>
        <a:buClrTx/>
        <a:buSzTx/>
        <a:buFontTx/>
        <a:buNone/>
        <a:tabLst/>
        <a:defRPr b="0" baseline="0" cap="none" i="0" spc="0" strike="noStrike" sz="1800" u="none">
          <a:ln>
            <a:noFill/>
          </a:ln>
          <a:solidFill>
            <a:srgbClr val="000000"/>
          </a:solidFill>
          <a:uFillTx/>
          <a:latin typeface="Calibri"/>
          <a:ea typeface="Calibri"/>
          <a:cs typeface="Calibri"/>
          <a:sym typeface="Calibri"/>
        </a:defRPr>
      </a:lvl2pPr>
      <a:lvl3pPr marL="0" marR="0" indent="0" algn="l" defTabSz="447675" rtl="0" latinLnBrk="0">
        <a:lnSpc>
          <a:spcPct val="92000"/>
        </a:lnSpc>
        <a:spcBef>
          <a:spcPts val="0"/>
        </a:spcBef>
        <a:spcAft>
          <a:spcPts val="0"/>
        </a:spcAft>
        <a:buClrTx/>
        <a:buSzTx/>
        <a:buFontTx/>
        <a:buNone/>
        <a:tabLst/>
        <a:defRPr b="0" baseline="0" cap="none" i="0" spc="0" strike="noStrike" sz="1800" u="none">
          <a:ln>
            <a:noFill/>
          </a:ln>
          <a:solidFill>
            <a:srgbClr val="000000"/>
          </a:solidFill>
          <a:uFillTx/>
          <a:latin typeface="Calibri"/>
          <a:ea typeface="Calibri"/>
          <a:cs typeface="Calibri"/>
          <a:sym typeface="Calibri"/>
        </a:defRPr>
      </a:lvl3pPr>
      <a:lvl4pPr marL="0" marR="0" indent="0" algn="l" defTabSz="447675" rtl="0" latinLnBrk="0">
        <a:lnSpc>
          <a:spcPct val="92000"/>
        </a:lnSpc>
        <a:spcBef>
          <a:spcPts val="0"/>
        </a:spcBef>
        <a:spcAft>
          <a:spcPts val="0"/>
        </a:spcAft>
        <a:buClrTx/>
        <a:buSzTx/>
        <a:buFontTx/>
        <a:buNone/>
        <a:tabLst/>
        <a:defRPr b="0" baseline="0" cap="none" i="0" spc="0" strike="noStrike" sz="1800" u="none">
          <a:ln>
            <a:noFill/>
          </a:ln>
          <a:solidFill>
            <a:srgbClr val="000000"/>
          </a:solidFill>
          <a:uFillTx/>
          <a:latin typeface="Calibri"/>
          <a:ea typeface="Calibri"/>
          <a:cs typeface="Calibri"/>
          <a:sym typeface="Calibri"/>
        </a:defRPr>
      </a:lvl4pPr>
      <a:lvl5pPr marL="0" marR="0" indent="0" algn="l" defTabSz="447675" rtl="0" latinLnBrk="0">
        <a:lnSpc>
          <a:spcPct val="92000"/>
        </a:lnSpc>
        <a:spcBef>
          <a:spcPts val="0"/>
        </a:spcBef>
        <a:spcAft>
          <a:spcPts val="0"/>
        </a:spcAft>
        <a:buClrTx/>
        <a:buSzTx/>
        <a:buFontTx/>
        <a:buNone/>
        <a:tabLst/>
        <a:defRPr b="0" baseline="0" cap="none" i="0" spc="0" strike="noStrike" sz="1800" u="none">
          <a:ln>
            <a:noFill/>
          </a:ln>
          <a:solidFill>
            <a:srgbClr val="000000"/>
          </a:solidFill>
          <a:uFillTx/>
          <a:latin typeface="Calibri"/>
          <a:ea typeface="Calibri"/>
          <a:cs typeface="Calibri"/>
          <a:sym typeface="Calibri"/>
        </a:defRPr>
      </a:lvl5pPr>
      <a:lvl6pPr marL="0" marR="0" indent="457200" algn="l" defTabSz="447675" rtl="0" latinLnBrk="0">
        <a:lnSpc>
          <a:spcPct val="92000"/>
        </a:lnSpc>
        <a:spcBef>
          <a:spcPts val="0"/>
        </a:spcBef>
        <a:spcAft>
          <a:spcPts val="0"/>
        </a:spcAft>
        <a:buClrTx/>
        <a:buSzTx/>
        <a:buFontTx/>
        <a:buNone/>
        <a:tabLst/>
        <a:defRPr b="0" baseline="0" cap="none" i="0" spc="0" strike="noStrike" sz="1800" u="none">
          <a:ln>
            <a:noFill/>
          </a:ln>
          <a:solidFill>
            <a:srgbClr val="000000"/>
          </a:solidFill>
          <a:uFillTx/>
          <a:latin typeface="Calibri"/>
          <a:ea typeface="Calibri"/>
          <a:cs typeface="Calibri"/>
          <a:sym typeface="Calibri"/>
        </a:defRPr>
      </a:lvl6pPr>
      <a:lvl7pPr marL="0" marR="0" indent="914400" algn="l" defTabSz="447675" rtl="0" latinLnBrk="0">
        <a:lnSpc>
          <a:spcPct val="92000"/>
        </a:lnSpc>
        <a:spcBef>
          <a:spcPts val="0"/>
        </a:spcBef>
        <a:spcAft>
          <a:spcPts val="0"/>
        </a:spcAft>
        <a:buClrTx/>
        <a:buSzTx/>
        <a:buFontTx/>
        <a:buNone/>
        <a:tabLst/>
        <a:defRPr b="0" baseline="0" cap="none" i="0" spc="0" strike="noStrike" sz="1800" u="none">
          <a:ln>
            <a:noFill/>
          </a:ln>
          <a:solidFill>
            <a:srgbClr val="000000"/>
          </a:solidFill>
          <a:uFillTx/>
          <a:latin typeface="Calibri"/>
          <a:ea typeface="Calibri"/>
          <a:cs typeface="Calibri"/>
          <a:sym typeface="Calibri"/>
        </a:defRPr>
      </a:lvl7pPr>
      <a:lvl8pPr marL="0" marR="0" indent="1371600" algn="l" defTabSz="447675" rtl="0" latinLnBrk="0">
        <a:lnSpc>
          <a:spcPct val="92000"/>
        </a:lnSpc>
        <a:spcBef>
          <a:spcPts val="0"/>
        </a:spcBef>
        <a:spcAft>
          <a:spcPts val="0"/>
        </a:spcAft>
        <a:buClrTx/>
        <a:buSzTx/>
        <a:buFontTx/>
        <a:buNone/>
        <a:tabLst/>
        <a:defRPr b="0" baseline="0" cap="none" i="0" spc="0" strike="noStrike" sz="1800" u="none">
          <a:ln>
            <a:noFill/>
          </a:ln>
          <a:solidFill>
            <a:srgbClr val="000000"/>
          </a:solidFill>
          <a:uFillTx/>
          <a:latin typeface="Calibri"/>
          <a:ea typeface="Calibri"/>
          <a:cs typeface="Calibri"/>
          <a:sym typeface="Calibri"/>
        </a:defRPr>
      </a:lvl8pPr>
      <a:lvl9pPr marL="0" marR="0" indent="1828800" algn="l" defTabSz="447675" rtl="0" latinLnBrk="0">
        <a:lnSpc>
          <a:spcPct val="92000"/>
        </a:lnSpc>
        <a:spcBef>
          <a:spcPts val="0"/>
        </a:spcBef>
        <a:spcAft>
          <a:spcPts val="0"/>
        </a:spcAft>
        <a:buClrTx/>
        <a:buSzTx/>
        <a:buFontTx/>
        <a:buNone/>
        <a:tabLst/>
        <a:defRPr b="0" baseline="0" cap="none" i="0" spc="0" strike="noStrike" sz="1800" u="none">
          <a:ln>
            <a:noFill/>
          </a:ln>
          <a:solidFill>
            <a:srgbClr val="000000"/>
          </a:solidFill>
          <a:uFillTx/>
          <a:latin typeface="Calibri"/>
          <a:ea typeface="Calibri"/>
          <a:cs typeface="Calibri"/>
          <a:sym typeface="Calibri"/>
        </a:defRPr>
      </a:lvl9pPr>
    </p:titleStyle>
    <p:bodyStyle>
      <a:lvl1pPr marL="342900" marR="0" indent="-342900" algn="l" defTabSz="447675" rtl="0" latinLnBrk="0">
        <a:lnSpc>
          <a:spcPct val="92000"/>
        </a:lnSpc>
        <a:spcBef>
          <a:spcPts val="1400"/>
        </a:spcBef>
        <a:spcAft>
          <a:spcPts val="0"/>
        </a:spcAft>
        <a:buClrTx/>
        <a:buSzTx/>
        <a:buFontTx/>
        <a:buNone/>
        <a:tabLst/>
        <a:defRPr b="0" baseline="0" cap="none" i="0" spc="0" strike="noStrike" sz="2800" u="none">
          <a:ln>
            <a:noFill/>
          </a:ln>
          <a:solidFill>
            <a:srgbClr val="000000"/>
          </a:solidFill>
          <a:uFillTx/>
          <a:latin typeface="Calibri"/>
          <a:ea typeface="Calibri"/>
          <a:cs typeface="Calibri"/>
          <a:sym typeface="Calibri"/>
        </a:defRPr>
      </a:lvl1pPr>
      <a:lvl2pPr marL="342900" marR="0" indent="114300" algn="l" defTabSz="447675" rtl="0" latinLnBrk="0">
        <a:lnSpc>
          <a:spcPct val="92000"/>
        </a:lnSpc>
        <a:spcBef>
          <a:spcPts val="1400"/>
        </a:spcBef>
        <a:spcAft>
          <a:spcPts val="0"/>
        </a:spcAft>
        <a:buClrTx/>
        <a:buSzTx/>
        <a:buFontTx/>
        <a:buNone/>
        <a:tabLst/>
        <a:defRPr b="0" baseline="0" cap="none" i="0" spc="0" strike="noStrike" sz="2800" u="none">
          <a:ln>
            <a:noFill/>
          </a:ln>
          <a:solidFill>
            <a:srgbClr val="000000"/>
          </a:solidFill>
          <a:uFillTx/>
          <a:latin typeface="Calibri"/>
          <a:ea typeface="Calibri"/>
          <a:cs typeface="Calibri"/>
          <a:sym typeface="Calibri"/>
        </a:defRPr>
      </a:lvl2pPr>
      <a:lvl3pPr marL="342900" marR="0" indent="571500" algn="l" defTabSz="447675" rtl="0" latinLnBrk="0">
        <a:lnSpc>
          <a:spcPct val="92000"/>
        </a:lnSpc>
        <a:spcBef>
          <a:spcPts val="1400"/>
        </a:spcBef>
        <a:spcAft>
          <a:spcPts val="0"/>
        </a:spcAft>
        <a:buClrTx/>
        <a:buSzTx/>
        <a:buFontTx/>
        <a:buNone/>
        <a:tabLst/>
        <a:defRPr b="0" baseline="0" cap="none" i="0" spc="0" strike="noStrike" sz="2800" u="none">
          <a:ln>
            <a:noFill/>
          </a:ln>
          <a:solidFill>
            <a:srgbClr val="000000"/>
          </a:solidFill>
          <a:uFillTx/>
          <a:latin typeface="Calibri"/>
          <a:ea typeface="Calibri"/>
          <a:cs typeface="Calibri"/>
          <a:sym typeface="Calibri"/>
        </a:defRPr>
      </a:lvl3pPr>
      <a:lvl4pPr marL="342900" marR="0" indent="1028700" algn="l" defTabSz="447675" rtl="0" latinLnBrk="0">
        <a:lnSpc>
          <a:spcPct val="92000"/>
        </a:lnSpc>
        <a:spcBef>
          <a:spcPts val="1400"/>
        </a:spcBef>
        <a:spcAft>
          <a:spcPts val="0"/>
        </a:spcAft>
        <a:buClrTx/>
        <a:buSzTx/>
        <a:buFontTx/>
        <a:buNone/>
        <a:tabLst/>
        <a:defRPr b="0" baseline="0" cap="none" i="0" spc="0" strike="noStrike" sz="2800" u="none">
          <a:ln>
            <a:noFill/>
          </a:ln>
          <a:solidFill>
            <a:srgbClr val="000000"/>
          </a:solidFill>
          <a:uFillTx/>
          <a:latin typeface="Calibri"/>
          <a:ea typeface="Calibri"/>
          <a:cs typeface="Calibri"/>
          <a:sym typeface="Calibri"/>
        </a:defRPr>
      </a:lvl4pPr>
      <a:lvl5pPr marL="342900" marR="0" indent="1485900" algn="l" defTabSz="447675" rtl="0" latinLnBrk="0">
        <a:lnSpc>
          <a:spcPct val="92000"/>
        </a:lnSpc>
        <a:spcBef>
          <a:spcPts val="1400"/>
        </a:spcBef>
        <a:spcAft>
          <a:spcPts val="0"/>
        </a:spcAft>
        <a:buClrTx/>
        <a:buSzTx/>
        <a:buFontTx/>
        <a:buNone/>
        <a:tabLst/>
        <a:defRPr b="0" baseline="0" cap="none" i="0" spc="0" strike="noStrike" sz="2800" u="none">
          <a:ln>
            <a:noFill/>
          </a:ln>
          <a:solidFill>
            <a:srgbClr val="000000"/>
          </a:solidFill>
          <a:uFillTx/>
          <a:latin typeface="Calibri"/>
          <a:ea typeface="Calibri"/>
          <a:cs typeface="Calibri"/>
          <a:sym typeface="Calibri"/>
        </a:defRPr>
      </a:lvl5pPr>
      <a:lvl6pPr marL="342900" marR="0" indent="1943100" algn="l" defTabSz="447675" rtl="0" latinLnBrk="0">
        <a:lnSpc>
          <a:spcPct val="92000"/>
        </a:lnSpc>
        <a:spcBef>
          <a:spcPts val="1400"/>
        </a:spcBef>
        <a:spcAft>
          <a:spcPts val="0"/>
        </a:spcAft>
        <a:buClrTx/>
        <a:buSzTx/>
        <a:buFontTx/>
        <a:buNone/>
        <a:tabLst/>
        <a:defRPr b="0" baseline="0" cap="none" i="0" spc="0" strike="noStrike" sz="2800" u="none">
          <a:ln>
            <a:noFill/>
          </a:ln>
          <a:solidFill>
            <a:srgbClr val="000000"/>
          </a:solidFill>
          <a:uFillTx/>
          <a:latin typeface="Calibri"/>
          <a:ea typeface="Calibri"/>
          <a:cs typeface="Calibri"/>
          <a:sym typeface="Calibri"/>
        </a:defRPr>
      </a:lvl6pPr>
      <a:lvl7pPr marL="342900" marR="0" indent="2400300" algn="l" defTabSz="447675" rtl="0" latinLnBrk="0">
        <a:lnSpc>
          <a:spcPct val="92000"/>
        </a:lnSpc>
        <a:spcBef>
          <a:spcPts val="1400"/>
        </a:spcBef>
        <a:spcAft>
          <a:spcPts val="0"/>
        </a:spcAft>
        <a:buClrTx/>
        <a:buSzTx/>
        <a:buFontTx/>
        <a:buNone/>
        <a:tabLst/>
        <a:defRPr b="0" baseline="0" cap="none" i="0" spc="0" strike="noStrike" sz="2800" u="none">
          <a:ln>
            <a:noFill/>
          </a:ln>
          <a:solidFill>
            <a:srgbClr val="000000"/>
          </a:solidFill>
          <a:uFillTx/>
          <a:latin typeface="Calibri"/>
          <a:ea typeface="Calibri"/>
          <a:cs typeface="Calibri"/>
          <a:sym typeface="Calibri"/>
        </a:defRPr>
      </a:lvl7pPr>
      <a:lvl8pPr marL="342900" marR="0" indent="2857500" algn="l" defTabSz="447675" rtl="0" latinLnBrk="0">
        <a:lnSpc>
          <a:spcPct val="92000"/>
        </a:lnSpc>
        <a:spcBef>
          <a:spcPts val="1400"/>
        </a:spcBef>
        <a:spcAft>
          <a:spcPts val="0"/>
        </a:spcAft>
        <a:buClrTx/>
        <a:buSzTx/>
        <a:buFontTx/>
        <a:buNone/>
        <a:tabLst/>
        <a:defRPr b="0" baseline="0" cap="none" i="0" spc="0" strike="noStrike" sz="2800" u="none">
          <a:ln>
            <a:noFill/>
          </a:ln>
          <a:solidFill>
            <a:srgbClr val="000000"/>
          </a:solidFill>
          <a:uFillTx/>
          <a:latin typeface="Calibri"/>
          <a:ea typeface="Calibri"/>
          <a:cs typeface="Calibri"/>
          <a:sym typeface="Calibri"/>
        </a:defRPr>
      </a:lvl8pPr>
      <a:lvl9pPr marL="342900" marR="0" indent="3314700" algn="l" defTabSz="447675" rtl="0" latinLnBrk="0">
        <a:lnSpc>
          <a:spcPct val="92000"/>
        </a:lnSpc>
        <a:spcBef>
          <a:spcPts val="1400"/>
        </a:spcBef>
        <a:spcAft>
          <a:spcPts val="0"/>
        </a:spcAft>
        <a:buClrTx/>
        <a:buSzTx/>
        <a:buFontTx/>
        <a:buNone/>
        <a:tabLst/>
        <a:defRPr b="0" baseline="0" cap="none" i="0" spc="0" strike="noStrike" sz="2800" u="none">
          <a:ln>
            <a:noFill/>
          </a:ln>
          <a:solidFill>
            <a:srgbClr val="000000"/>
          </a:solidFill>
          <a:uFillTx/>
          <a:latin typeface="Calibri"/>
          <a:ea typeface="Calibri"/>
          <a:cs typeface="Calibri"/>
          <a:sym typeface="Calibri"/>
        </a:defRPr>
      </a:lvl9pPr>
    </p:bodyStyle>
    <p:otherStyle>
      <a:lvl1pPr marL="0" marR="0" indent="0" algn="l" defTabSz="914400" rtl="0" latinLnBrk="0">
        <a:lnSpc>
          <a:spcPct val="93000"/>
        </a:lnSpc>
        <a:spcBef>
          <a:spcPts val="0"/>
        </a:spcBef>
        <a:spcAft>
          <a:spcPts val="0"/>
        </a:spcAft>
        <a:buClrTx/>
        <a:buSzTx/>
        <a:buFontTx/>
        <a:buNone/>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0" baseline="0" cap="none" i="0" spc="0" strike="noStrike" sz="1800" u="none">
          <a:ln>
            <a:noFill/>
          </a:ln>
          <a:solidFill>
            <a:schemeClr val="tx1"/>
          </a:solidFill>
          <a:uFillTx/>
          <a:latin typeface="+mn-lt"/>
          <a:ea typeface="+mn-ea"/>
          <a:cs typeface="+mn-cs"/>
          <a:sym typeface="Calibri"/>
        </a:defRPr>
      </a:lvl1pPr>
      <a:lvl2pPr marL="0" marR="0" indent="457200" algn="l" defTabSz="914400" rtl="0" latinLnBrk="0">
        <a:lnSpc>
          <a:spcPct val="93000"/>
        </a:lnSpc>
        <a:spcBef>
          <a:spcPts val="0"/>
        </a:spcBef>
        <a:spcAft>
          <a:spcPts val="0"/>
        </a:spcAft>
        <a:buClrTx/>
        <a:buSzTx/>
        <a:buFontTx/>
        <a:buNone/>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0" baseline="0" cap="none" i="0" spc="0" strike="noStrike" sz="1800" u="none">
          <a:ln>
            <a:noFill/>
          </a:ln>
          <a:solidFill>
            <a:schemeClr val="tx1"/>
          </a:solidFill>
          <a:uFillTx/>
          <a:latin typeface="+mn-lt"/>
          <a:ea typeface="+mn-ea"/>
          <a:cs typeface="+mn-cs"/>
          <a:sym typeface="Calibri"/>
        </a:defRPr>
      </a:lvl2pPr>
      <a:lvl3pPr marL="0" marR="0" indent="914400" algn="l" defTabSz="914400" rtl="0" latinLnBrk="0">
        <a:lnSpc>
          <a:spcPct val="93000"/>
        </a:lnSpc>
        <a:spcBef>
          <a:spcPts val="0"/>
        </a:spcBef>
        <a:spcAft>
          <a:spcPts val="0"/>
        </a:spcAft>
        <a:buClrTx/>
        <a:buSzTx/>
        <a:buFontTx/>
        <a:buNone/>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0" baseline="0" cap="none" i="0" spc="0" strike="noStrike" sz="1800" u="none">
          <a:ln>
            <a:noFill/>
          </a:ln>
          <a:solidFill>
            <a:schemeClr val="tx1"/>
          </a:solidFill>
          <a:uFillTx/>
          <a:latin typeface="+mn-lt"/>
          <a:ea typeface="+mn-ea"/>
          <a:cs typeface="+mn-cs"/>
          <a:sym typeface="Calibri"/>
        </a:defRPr>
      </a:lvl3pPr>
      <a:lvl4pPr marL="0" marR="0" indent="1371600" algn="l" defTabSz="914400" rtl="0" latinLnBrk="0">
        <a:lnSpc>
          <a:spcPct val="93000"/>
        </a:lnSpc>
        <a:spcBef>
          <a:spcPts val="0"/>
        </a:spcBef>
        <a:spcAft>
          <a:spcPts val="0"/>
        </a:spcAft>
        <a:buClrTx/>
        <a:buSzTx/>
        <a:buFontTx/>
        <a:buNone/>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0" baseline="0" cap="none" i="0" spc="0" strike="noStrike" sz="1800" u="none">
          <a:ln>
            <a:noFill/>
          </a:ln>
          <a:solidFill>
            <a:schemeClr val="tx1"/>
          </a:solidFill>
          <a:uFillTx/>
          <a:latin typeface="+mn-lt"/>
          <a:ea typeface="+mn-ea"/>
          <a:cs typeface="+mn-cs"/>
          <a:sym typeface="Calibri"/>
        </a:defRPr>
      </a:lvl4pPr>
      <a:lvl5pPr marL="0" marR="0" indent="1828800" algn="l" defTabSz="914400" rtl="0" latinLnBrk="0">
        <a:lnSpc>
          <a:spcPct val="93000"/>
        </a:lnSpc>
        <a:spcBef>
          <a:spcPts val="0"/>
        </a:spcBef>
        <a:spcAft>
          <a:spcPts val="0"/>
        </a:spcAft>
        <a:buClrTx/>
        <a:buSzTx/>
        <a:buFontTx/>
        <a:buNone/>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0" baseline="0" cap="none" i="0" spc="0" strike="noStrike" sz="1800" u="none">
          <a:ln>
            <a:noFill/>
          </a:ln>
          <a:solidFill>
            <a:schemeClr val="tx1"/>
          </a:solidFill>
          <a:uFillTx/>
          <a:latin typeface="+mn-lt"/>
          <a:ea typeface="+mn-ea"/>
          <a:cs typeface="+mn-cs"/>
          <a:sym typeface="Calibri"/>
        </a:defRPr>
      </a:lvl5pPr>
      <a:lvl6pPr marL="0" marR="0" indent="0" algn="l" defTabSz="914400" rtl="0" latinLnBrk="0">
        <a:lnSpc>
          <a:spcPct val="93000"/>
        </a:lnSpc>
        <a:spcBef>
          <a:spcPts val="0"/>
        </a:spcBef>
        <a:spcAft>
          <a:spcPts val="0"/>
        </a:spcAft>
        <a:buClrTx/>
        <a:buSzTx/>
        <a:buFontTx/>
        <a:buNone/>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0" baseline="0" cap="none" i="0" spc="0" strike="noStrike" sz="1800" u="none">
          <a:ln>
            <a:noFill/>
          </a:ln>
          <a:solidFill>
            <a:schemeClr val="tx1"/>
          </a:solidFill>
          <a:uFillTx/>
          <a:latin typeface="+mn-lt"/>
          <a:ea typeface="+mn-ea"/>
          <a:cs typeface="+mn-cs"/>
          <a:sym typeface="Calibri"/>
        </a:defRPr>
      </a:lvl6pPr>
      <a:lvl7pPr marL="0" marR="0" indent="0" algn="l" defTabSz="914400" rtl="0" latinLnBrk="0">
        <a:lnSpc>
          <a:spcPct val="93000"/>
        </a:lnSpc>
        <a:spcBef>
          <a:spcPts val="0"/>
        </a:spcBef>
        <a:spcAft>
          <a:spcPts val="0"/>
        </a:spcAft>
        <a:buClrTx/>
        <a:buSzTx/>
        <a:buFontTx/>
        <a:buNone/>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0" baseline="0" cap="none" i="0" spc="0" strike="noStrike" sz="1800" u="none">
          <a:ln>
            <a:noFill/>
          </a:ln>
          <a:solidFill>
            <a:schemeClr val="tx1"/>
          </a:solidFill>
          <a:uFillTx/>
          <a:latin typeface="+mn-lt"/>
          <a:ea typeface="+mn-ea"/>
          <a:cs typeface="+mn-cs"/>
          <a:sym typeface="Calibri"/>
        </a:defRPr>
      </a:lvl7pPr>
      <a:lvl8pPr marL="0" marR="0" indent="0" algn="l" defTabSz="914400" rtl="0" latinLnBrk="0">
        <a:lnSpc>
          <a:spcPct val="93000"/>
        </a:lnSpc>
        <a:spcBef>
          <a:spcPts val="0"/>
        </a:spcBef>
        <a:spcAft>
          <a:spcPts val="0"/>
        </a:spcAft>
        <a:buClrTx/>
        <a:buSzTx/>
        <a:buFontTx/>
        <a:buNone/>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0" baseline="0" cap="none" i="0" spc="0" strike="noStrike" sz="1800" u="none">
          <a:ln>
            <a:noFill/>
          </a:ln>
          <a:solidFill>
            <a:schemeClr val="tx1"/>
          </a:solidFill>
          <a:uFillTx/>
          <a:latin typeface="+mn-lt"/>
          <a:ea typeface="+mn-ea"/>
          <a:cs typeface="+mn-cs"/>
          <a:sym typeface="Calibri"/>
        </a:defRPr>
      </a:lvl8pPr>
      <a:lvl9pPr marL="0" marR="0" indent="0" algn="l" defTabSz="914400" rtl="0" latinLnBrk="0">
        <a:lnSpc>
          <a:spcPct val="93000"/>
        </a:lnSpc>
        <a:spcBef>
          <a:spcPts val="0"/>
        </a:spcBef>
        <a:spcAft>
          <a:spcPts val="0"/>
        </a:spcAft>
        <a:buClrTx/>
        <a:buSzTx/>
        <a:buFontTx/>
        <a:buNone/>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0" baseline="0" cap="none" i="0" spc="0" strike="noStrike" sz="18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11.jpeg"/><Relationship Id="rId4" Type="http://schemas.openxmlformats.org/officeDocument/2006/relationships/image" Target="../media/image1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13.jpeg"/><Relationship Id="rId4" Type="http://schemas.openxmlformats.org/officeDocument/2006/relationships/image" Target="../media/image1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5.jpeg"/><Relationship Id="rId4" Type="http://schemas.openxmlformats.org/officeDocument/2006/relationships/image" Target="../media/image3.jpeg"/><Relationship Id="rId5" Type="http://schemas.openxmlformats.org/officeDocument/2006/relationships/image" Target="../media/image7.png"/><Relationship Id="rId6"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eg"/><Relationship Id="rId3"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 Id="rId3" Type="http://schemas.openxmlformats.org/officeDocument/2006/relationships/image" Target="../media/image1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 Id="rId3"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2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6.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6.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 Id="rId3" Type="http://schemas.openxmlformats.org/officeDocument/2006/relationships/image" Target="../media/image6.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1" name="Group"/>
          <p:cNvGrpSpPr/>
          <p:nvPr/>
        </p:nvGrpSpPr>
        <p:grpSpPr>
          <a:xfrm>
            <a:off x="828028" y="474112"/>
            <a:ext cx="10147885" cy="5183920"/>
            <a:chOff x="0" y="0"/>
            <a:chExt cx="10147883" cy="5183919"/>
          </a:xfrm>
        </p:grpSpPr>
        <p:sp>
          <p:nvSpPr>
            <p:cNvPr id="69" name="Shape"/>
            <p:cNvSpPr/>
            <p:nvPr/>
          </p:nvSpPr>
          <p:spPr>
            <a:xfrm>
              <a:off x="-1" y="-1"/>
              <a:ext cx="10147885" cy="5183921"/>
            </a:xfrm>
            <a:custGeom>
              <a:avLst/>
              <a:gdLst/>
              <a:ahLst/>
              <a:cxnLst>
                <a:cxn ang="0">
                  <a:pos x="wd2" y="hd2"/>
                </a:cxn>
                <a:cxn ang="5400000">
                  <a:pos x="wd2" y="hd2"/>
                </a:cxn>
                <a:cxn ang="10800000">
                  <a:pos x="wd2" y="hd2"/>
                </a:cxn>
                <a:cxn ang="16200000">
                  <a:pos x="wd2" y="hd2"/>
                </a:cxn>
              </a:cxnLst>
              <a:rect l="0" t="0" r="r" b="b"/>
              <a:pathLst>
                <a:path w="21365" h="20995" fill="norm" stroke="1" extrusionOk="0">
                  <a:moveTo>
                    <a:pt x="1944" y="6912"/>
                  </a:moveTo>
                  <a:cubicBezTo>
                    <a:pt x="1811" y="5594"/>
                    <a:pt x="2123" y="4265"/>
                    <a:pt x="2795" y="3287"/>
                  </a:cubicBezTo>
                  <a:cubicBezTo>
                    <a:pt x="3858" y="1741"/>
                    <a:pt x="5582" y="1397"/>
                    <a:pt x="6935" y="2458"/>
                  </a:cubicBezTo>
                  <a:cubicBezTo>
                    <a:pt x="7762" y="373"/>
                    <a:pt x="9854" y="-58"/>
                    <a:pt x="11109" y="1599"/>
                  </a:cubicBezTo>
                  <a:cubicBezTo>
                    <a:pt x="11426" y="749"/>
                    <a:pt x="12034" y="162"/>
                    <a:pt x="12736" y="29"/>
                  </a:cubicBezTo>
                  <a:cubicBezTo>
                    <a:pt x="13508" y="-118"/>
                    <a:pt x="14280" y="306"/>
                    <a:pt x="14753" y="1137"/>
                  </a:cubicBezTo>
                  <a:cubicBezTo>
                    <a:pt x="15435" y="61"/>
                    <a:pt x="16565" y="-292"/>
                    <a:pt x="17534" y="267"/>
                  </a:cubicBezTo>
                  <a:cubicBezTo>
                    <a:pt x="18272" y="692"/>
                    <a:pt x="18801" y="1583"/>
                    <a:pt x="18944" y="2640"/>
                  </a:cubicBezTo>
                  <a:cubicBezTo>
                    <a:pt x="19797" y="2952"/>
                    <a:pt x="20477" y="3817"/>
                    <a:pt x="20753" y="4944"/>
                  </a:cubicBezTo>
                  <a:cubicBezTo>
                    <a:pt x="20954" y="5762"/>
                    <a:pt x="20926" y="6650"/>
                    <a:pt x="20672" y="7442"/>
                  </a:cubicBezTo>
                  <a:cubicBezTo>
                    <a:pt x="21295" y="8527"/>
                    <a:pt x="21513" y="9934"/>
                    <a:pt x="21264" y="11261"/>
                  </a:cubicBezTo>
                  <a:cubicBezTo>
                    <a:pt x="20933" y="13025"/>
                    <a:pt x="19838" y="14346"/>
                    <a:pt x="18492" y="14604"/>
                  </a:cubicBezTo>
                  <a:cubicBezTo>
                    <a:pt x="18486" y="15705"/>
                    <a:pt x="18124" y="16749"/>
                    <a:pt x="17500" y="17468"/>
                  </a:cubicBezTo>
                  <a:cubicBezTo>
                    <a:pt x="16552" y="18561"/>
                    <a:pt x="15183" y="18701"/>
                    <a:pt x="14122" y="17815"/>
                  </a:cubicBezTo>
                  <a:cubicBezTo>
                    <a:pt x="13778" y="19337"/>
                    <a:pt x="12859" y="20501"/>
                    <a:pt x="11707" y="20871"/>
                  </a:cubicBezTo>
                  <a:cubicBezTo>
                    <a:pt x="10350" y="21308"/>
                    <a:pt x="8934" y="20564"/>
                    <a:pt x="8158" y="19006"/>
                  </a:cubicBezTo>
                  <a:cubicBezTo>
                    <a:pt x="6326" y="20485"/>
                    <a:pt x="3948" y="19653"/>
                    <a:pt x="2885" y="17163"/>
                  </a:cubicBezTo>
                  <a:cubicBezTo>
                    <a:pt x="1841" y="17327"/>
                    <a:pt x="860" y="16459"/>
                    <a:pt x="566" y="15112"/>
                  </a:cubicBezTo>
                  <a:cubicBezTo>
                    <a:pt x="354" y="14137"/>
                    <a:pt x="542" y="13085"/>
                    <a:pt x="1062" y="12344"/>
                  </a:cubicBezTo>
                  <a:cubicBezTo>
                    <a:pt x="324" y="11762"/>
                    <a:pt x="-87" y="10646"/>
                    <a:pt x="16" y="9503"/>
                  </a:cubicBezTo>
                  <a:cubicBezTo>
                    <a:pt x="136" y="8165"/>
                    <a:pt x="929" y="7117"/>
                    <a:pt x="1926" y="6979"/>
                  </a:cubicBezTo>
                  <a:cubicBezTo>
                    <a:pt x="1932" y="6956"/>
                    <a:pt x="1939" y="6934"/>
                    <a:pt x="1944" y="6912"/>
                  </a:cubicBezTo>
                  <a:close/>
                </a:path>
              </a:pathLst>
            </a:custGeom>
            <a:solidFill>
              <a:srgbClr val="47B8B8"/>
            </a:solidFill>
            <a:ln w="9525"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p>
          </p:txBody>
        </p:sp>
        <p:sp>
          <p:nvSpPr>
            <p:cNvPr id="70" name="Shape"/>
            <p:cNvSpPr/>
            <p:nvPr/>
          </p:nvSpPr>
          <p:spPr>
            <a:xfrm>
              <a:off x="515313" y="263757"/>
              <a:ext cx="9298966" cy="44079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1" y="19806"/>
                    <a:pt x="14386" y="20172"/>
                  </a:cubicBezTo>
                  <a:moveTo>
                    <a:pt x="17421" y="12116"/>
                  </a:moveTo>
                  <a:cubicBezTo>
                    <a:pt x="18513" y="12897"/>
                    <a:pt x="19202" y="14528"/>
                    <a:pt x="19192" y="16310"/>
                  </a:cubicBezTo>
                  <a:moveTo>
                    <a:pt x="21600" y="7649"/>
                  </a:moveTo>
                  <a:cubicBezTo>
                    <a:pt x="21423" y="8256"/>
                    <a:pt x="21153" y="8794"/>
                    <a:pt x="20811" y="9222"/>
                  </a:cubicBezTo>
                  <a:moveTo>
                    <a:pt x="19707" y="1814"/>
                  </a:moveTo>
                  <a:cubicBezTo>
                    <a:pt x="19737" y="2059"/>
                    <a:pt x="19751" y="2308"/>
                    <a:pt x="19748" y="2557"/>
                  </a:cubicBezTo>
                  <a:moveTo>
                    <a:pt x="14668" y="947"/>
                  </a:moveTo>
                  <a:cubicBezTo>
                    <a:pt x="14771" y="605"/>
                    <a:pt x="14907" y="286"/>
                    <a:pt x="15073" y="0"/>
                  </a:cubicBezTo>
                  <a:moveTo>
                    <a:pt x="10888" y="1399"/>
                  </a:moveTo>
                  <a:cubicBezTo>
                    <a:pt x="10930" y="1116"/>
                    <a:pt x="10996" y="841"/>
                    <a:pt x="11084" y="582"/>
                  </a:cubicBezTo>
                  <a:moveTo>
                    <a:pt x="6452" y="1676"/>
                  </a:moveTo>
                  <a:cubicBezTo>
                    <a:pt x="6709" y="1897"/>
                    <a:pt x="6947" y="2164"/>
                    <a:pt x="7160" y="2469"/>
                  </a:cubicBezTo>
                  <a:moveTo>
                    <a:pt x="1072" y="7905"/>
                  </a:moveTo>
                  <a:cubicBezTo>
                    <a:pt x="1016" y="7632"/>
                    <a:pt x="974" y="7353"/>
                    <a:pt x="948" y="7071"/>
                  </a:cubicBezTo>
                </a:path>
              </a:pathLst>
            </a:custGeom>
            <a:noFill/>
            <a:ln w="9525"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p>
          </p:txBody>
        </p:sp>
      </p:grpSp>
      <p:sp>
        <p:nvSpPr>
          <p:cNvPr id="72" name="What Comics and Graphic Novels Can Teach Us About History and Critical Thinking Skills"/>
          <p:cNvSpPr txBox="1"/>
          <p:nvPr>
            <p:ph type="title" idx="4294967295"/>
          </p:nvPr>
        </p:nvSpPr>
        <p:spPr>
          <a:xfrm>
            <a:off x="1600200" y="1727200"/>
            <a:ext cx="9140825" cy="1320800"/>
          </a:xfrm>
          <a:prstGeom prst="rect">
            <a:avLst/>
          </a:prstGeom>
        </p:spPr>
        <p:txBody>
          <a:bodyPr>
            <a:normAutofit fontScale="100000" lnSpcReduction="0"/>
          </a:bodyPr>
          <a:lstStyle/>
          <a:p>
            <a:pPr algn="ctr" defTabSz="183546">
              <a:defRPr sz="2460"/>
            </a:pPr>
            <a:br/>
            <a:br/>
            <a:r>
              <a:rPr sz="1968"/>
              <a:t> </a:t>
            </a:r>
            <a:br>
              <a:rPr sz="1968"/>
            </a:br>
            <a:r>
              <a:rPr b="1" sz="1312">
                <a:latin typeface="Hobo Std"/>
                <a:ea typeface="Hobo Std"/>
                <a:cs typeface="Hobo Std"/>
                <a:sym typeface="Hobo Std"/>
              </a:rPr>
              <a:t>What Comics and Graphic Novels Can Teach Us About History and Critical Thinking Skills</a:t>
            </a:r>
            <a:r>
              <a:rPr b="1" sz="1968">
                <a:latin typeface="Hobo Std"/>
                <a:ea typeface="Hobo Std"/>
                <a:cs typeface="Hobo Std"/>
                <a:sym typeface="Hobo Std"/>
              </a:rPr>
              <a:t> </a:t>
            </a:r>
          </a:p>
        </p:txBody>
      </p:sp>
      <p:sp>
        <p:nvSpPr>
          <p:cNvPr id="73" name="Trevor R. Getz"/>
          <p:cNvSpPr txBox="1"/>
          <p:nvPr>
            <p:ph type="body" sz="quarter" idx="4294967295"/>
          </p:nvPr>
        </p:nvSpPr>
        <p:spPr>
          <a:xfrm>
            <a:off x="1600200" y="4978400"/>
            <a:ext cx="9140825" cy="508000"/>
          </a:xfrm>
          <a:prstGeom prst="rect">
            <a:avLst/>
          </a:prstGeom>
        </p:spPr>
        <p:txBody>
          <a:bodyPr lIns="44999" tIns="44999" rIns="44999" bIns="44999">
            <a:normAutofit fontScale="100000" lnSpcReduction="0"/>
          </a:bodyPr>
          <a:lstStyle>
            <a:lvl1pPr marL="0" indent="0" algn="ctr">
              <a:defRPr sz="2400"/>
            </a:lvl1pPr>
          </a:lstStyle>
          <a:p>
            <a:pPr/>
            <a:r>
              <a:t>Trevor R. Getz</a:t>
            </a:r>
          </a:p>
        </p:txBody>
      </p:sp>
      <p:sp>
        <p:nvSpPr>
          <p:cNvPr id="74" name="Shape"/>
          <p:cNvSpPr/>
          <p:nvPr/>
        </p:nvSpPr>
        <p:spPr>
          <a:xfrm>
            <a:off x="0" y="0"/>
            <a:ext cx="12188825"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153" y="273"/>
                </a:moveTo>
                <a:lnTo>
                  <a:pt x="153" y="21327"/>
                </a:lnTo>
                <a:lnTo>
                  <a:pt x="21447" y="21327"/>
                </a:lnTo>
                <a:lnTo>
                  <a:pt x="21447" y="273"/>
                </a:lnTo>
                <a:lnTo>
                  <a:pt x="153" y="273"/>
                </a:lnTo>
                <a:close/>
              </a:path>
            </a:pathLst>
          </a:custGeom>
          <a:solidFill>
            <a:srgbClr val="FFC000"/>
          </a:solidFill>
          <a:ln>
            <a:solidFill>
              <a:srgbClr val="000000"/>
            </a:solidFill>
          </a:ln>
        </p:spPr>
        <p:txBody>
          <a:bodyPr lIns="45719" rIns="45719"/>
          <a:lstStyle/>
          <a:p>
            <a:pPr>
              <a:defRPr>
                <a:solidFill>
                  <a:srgbClr val="FFFFFF"/>
                </a:solidFill>
                <a:latin typeface="Arial"/>
                <a:ea typeface="Arial"/>
                <a:cs typeface="Arial"/>
                <a:sym typeface="Arial"/>
              </a:defRPr>
            </a:pPr>
          </a:p>
        </p:txBody>
      </p:sp>
      <p:sp>
        <p:nvSpPr>
          <p:cNvPr id="75" name="Line"/>
          <p:cNvSpPr/>
          <p:nvPr/>
        </p:nvSpPr>
        <p:spPr>
          <a:xfrm>
            <a:off x="4722812" y="3048000"/>
            <a:ext cx="2895601" cy="0"/>
          </a:xfrm>
          <a:prstGeom prst="line">
            <a:avLst/>
          </a:prstGeom>
          <a:ln>
            <a:solidFill>
              <a:srgbClr val="000000"/>
            </a:solidFill>
          </a:ln>
        </p:spPr>
        <p:txBody>
          <a:bodyPr lIns="45719" rIns="45719"/>
          <a:lstStyle/>
          <a:p>
            <a:pPr/>
          </a:p>
        </p:txBody>
      </p:sp>
      <p:sp>
        <p:nvSpPr>
          <p:cNvPr id="76" name="Or,…"/>
          <p:cNvSpPr txBox="1"/>
          <p:nvPr/>
        </p:nvSpPr>
        <p:spPr>
          <a:xfrm>
            <a:off x="1333500" y="870119"/>
            <a:ext cx="9140825" cy="3727282"/>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nchor="b">
            <a:spAutoFit/>
          </a:bodyPr>
          <a:lstStyle/>
          <a:p>
            <a:pPr algn="ctr">
              <a:lnSpc>
                <a:spcPct val="92000"/>
              </a:lnSpc>
              <a:defRPr sz="6000"/>
            </a:pPr>
            <a:br/>
            <a:br/>
            <a:r>
              <a:rPr sz="4800"/>
              <a:t> </a:t>
            </a:r>
            <a:br>
              <a:rPr sz="4800"/>
            </a:br>
            <a:r>
              <a:rPr b="1" sz="3200">
                <a:solidFill>
                  <a:srgbClr val="FFC000"/>
                </a:solidFill>
                <a:latin typeface="Hobo Std"/>
                <a:ea typeface="Hobo Std"/>
                <a:cs typeface="Hobo Std"/>
                <a:sym typeface="Hobo Std"/>
              </a:rPr>
              <a:t>Or, </a:t>
            </a:r>
            <a:endParaRPr b="1" sz="3200">
              <a:solidFill>
                <a:srgbClr val="FFC000"/>
              </a:solidFill>
              <a:latin typeface="Hobo Std"/>
              <a:ea typeface="Hobo Std"/>
              <a:cs typeface="Hobo Std"/>
              <a:sym typeface="Hobo Std"/>
            </a:endParaRPr>
          </a:p>
          <a:p>
            <a:pPr algn="ctr">
              <a:lnSpc>
                <a:spcPct val="92000"/>
              </a:lnSpc>
              <a:defRPr b="1" sz="3200">
                <a:latin typeface="Hobo Std"/>
                <a:ea typeface="Hobo Std"/>
                <a:cs typeface="Hobo Std"/>
                <a:sym typeface="Hobo Std"/>
              </a:defRPr>
            </a:pPr>
            <a:r>
              <a:t>“Teach your students to read graphic histories as secondary sources”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image.png" descr="image.png"/>
          <p:cNvPicPr>
            <a:picLocks noChangeAspect="1"/>
          </p:cNvPicPr>
          <p:nvPr/>
        </p:nvPicPr>
        <p:blipFill>
          <a:blip r:embed="rId2">
            <a:extLst/>
          </a:blip>
          <a:stretch>
            <a:fillRect/>
          </a:stretch>
        </p:blipFill>
        <p:spPr>
          <a:xfrm>
            <a:off x="144462" y="71437"/>
            <a:ext cx="11957051" cy="6696076"/>
          </a:xfrm>
          <a:prstGeom prst="rect">
            <a:avLst/>
          </a:prstGeom>
          <a:ln w="12700">
            <a:miter lim="400000"/>
          </a:ln>
        </p:spPr>
      </p:pic>
      <p:pic>
        <p:nvPicPr>
          <p:cNvPr id="108" name="image.jpeg" descr="image.jpeg"/>
          <p:cNvPicPr>
            <a:picLocks noChangeAspect="1"/>
          </p:cNvPicPr>
          <p:nvPr/>
        </p:nvPicPr>
        <p:blipFill>
          <a:blip r:embed="rId3">
            <a:extLst/>
          </a:blip>
          <a:stretch>
            <a:fillRect/>
          </a:stretch>
        </p:blipFill>
        <p:spPr>
          <a:xfrm>
            <a:off x="971550" y="396875"/>
            <a:ext cx="2200275" cy="895350"/>
          </a:xfrm>
          <a:prstGeom prst="rect">
            <a:avLst/>
          </a:prstGeom>
          <a:ln w="12700">
            <a:miter lim="400000"/>
          </a:ln>
        </p:spPr>
      </p:pic>
      <p:grpSp>
        <p:nvGrpSpPr>
          <p:cNvPr id="111" name="Group"/>
          <p:cNvGrpSpPr/>
          <p:nvPr/>
        </p:nvGrpSpPr>
        <p:grpSpPr>
          <a:xfrm>
            <a:off x="1471612" y="2011362"/>
            <a:ext cx="3527426" cy="1476376"/>
            <a:chOff x="0" y="0"/>
            <a:chExt cx="3527425" cy="1476375"/>
          </a:xfrm>
        </p:grpSpPr>
        <p:sp>
          <p:nvSpPr>
            <p:cNvPr id="109" name="Rectangle"/>
            <p:cNvSpPr/>
            <p:nvPr/>
          </p:nvSpPr>
          <p:spPr>
            <a:xfrm>
              <a:off x="0" y="0"/>
              <a:ext cx="3527425" cy="1476375"/>
            </a:xfrm>
            <a:prstGeom prst="rect">
              <a:avLst/>
            </a:prstGeom>
            <a:solidFill>
              <a:srgbClr val="FFFFFF"/>
            </a:solidFill>
            <a:ln w="9360" cap="flat">
              <a:solidFill>
                <a:srgbClr val="000000"/>
              </a:solidFill>
              <a:prstDash val="solid"/>
              <a:round/>
            </a:ln>
            <a:effectLst/>
          </p:spPr>
          <p:txBody>
            <a:bodyPr wrap="square" lIns="45719" tIns="45719" rIns="45719" bIns="45719" numCol="1" anchor="t">
              <a:noAutofit/>
            </a:bodyPr>
            <a:lstStyle/>
            <a:p>
              <a:pPr marL="325437" indent="-325437" defTabSz="914400">
                <a:lnSpc>
                  <a:spcPct val="80000"/>
                </a:lnSpc>
                <a:spcBef>
                  <a:spcPts val="1400"/>
                </a:spcBef>
                <a:tabLst>
                  <a:tab pos="342900" algn="l"/>
                  <a:tab pos="787400" algn="l"/>
                  <a:tab pos="1231900" algn="l"/>
                  <a:tab pos="1676400" algn="l"/>
                  <a:tab pos="2120900" algn="l"/>
                  <a:tab pos="2578100" algn="l"/>
                  <a:tab pos="3022600" algn="l"/>
                  <a:tab pos="3467100" algn="l"/>
                  <a:tab pos="3911600" algn="l"/>
                  <a:tab pos="4368800" algn="l"/>
                  <a:tab pos="4813300" algn="l"/>
                  <a:tab pos="5257800" algn="l"/>
                  <a:tab pos="5702300" algn="l"/>
                  <a:tab pos="6159500" algn="l"/>
                  <a:tab pos="6604000" algn="l"/>
                  <a:tab pos="7048500" algn="l"/>
                  <a:tab pos="7493000" algn="l"/>
                  <a:tab pos="7950200" algn="l"/>
                  <a:tab pos="8394700" algn="l"/>
                  <a:tab pos="8839200" algn="l"/>
                  <a:tab pos="9283700" algn="l"/>
                </a:tabLst>
                <a:defRPr sz="2800"/>
              </a:pPr>
            </a:p>
          </p:txBody>
        </p:sp>
        <p:sp>
          <p:nvSpPr>
            <p:cNvPr id="110" name="A panel is a visual or implied boundary that contains a piece of the story."/>
            <p:cNvSpPr txBox="1"/>
            <p:nvPr/>
          </p:nvSpPr>
          <p:spPr>
            <a:xfrm>
              <a:off x="0" y="0"/>
              <a:ext cx="3527425" cy="14717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999" tIns="44999" rIns="44999" bIns="44999" numCol="1" anchor="t">
              <a:spAutoFit/>
            </a:bodyPr>
            <a:lstStyle>
              <a:lvl1pPr marL="325437" indent="-307975" defTabSz="914400">
                <a:lnSpc>
                  <a:spcPct val="80000"/>
                </a:lnSpc>
                <a:spcBef>
                  <a:spcPts val="1400"/>
                </a:spcBef>
                <a:tabLst>
                  <a:tab pos="342900" algn="l"/>
                  <a:tab pos="787400" algn="l"/>
                  <a:tab pos="1231900" algn="l"/>
                  <a:tab pos="1676400" algn="l"/>
                  <a:tab pos="2120900" algn="l"/>
                  <a:tab pos="2578100" algn="l"/>
                  <a:tab pos="3022600" algn="l"/>
                  <a:tab pos="3467100" algn="l"/>
                  <a:tab pos="3911600" algn="l"/>
                  <a:tab pos="4368800" algn="l"/>
                  <a:tab pos="4813300" algn="l"/>
                  <a:tab pos="5257800" algn="l"/>
                  <a:tab pos="5702300" algn="l"/>
                  <a:tab pos="6159500" algn="l"/>
                  <a:tab pos="6604000" algn="l"/>
                  <a:tab pos="7048500" algn="l"/>
                  <a:tab pos="7493000" algn="l"/>
                  <a:tab pos="7950200" algn="l"/>
                  <a:tab pos="8394700" algn="l"/>
                  <a:tab pos="8839200" algn="l"/>
                  <a:tab pos="9283700" algn="l"/>
                </a:tabLst>
                <a:defRPr sz="2800"/>
              </a:lvl1pPr>
            </a:lstStyle>
            <a:p>
              <a:pPr/>
              <a:r>
                <a:t>A panel is a visual or implied boundary that contains a piece of the story. </a:t>
              </a:r>
            </a:p>
          </p:txBody>
        </p:sp>
      </p:grpSp>
      <p:pic>
        <p:nvPicPr>
          <p:cNvPr id="112" name="image.jpeg" descr="image.jpeg"/>
          <p:cNvPicPr>
            <a:picLocks noChangeAspect="1"/>
          </p:cNvPicPr>
          <p:nvPr/>
        </p:nvPicPr>
        <p:blipFill>
          <a:blip r:embed="rId4">
            <a:extLst/>
          </a:blip>
          <a:stretch>
            <a:fillRect/>
          </a:stretch>
        </p:blipFill>
        <p:spPr>
          <a:xfrm>
            <a:off x="5500687" y="2066925"/>
            <a:ext cx="6208713" cy="443547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 name="image.png" descr="image.png"/>
          <p:cNvPicPr>
            <a:picLocks noChangeAspect="1"/>
          </p:cNvPicPr>
          <p:nvPr/>
        </p:nvPicPr>
        <p:blipFill>
          <a:blip r:embed="rId2">
            <a:extLst/>
          </a:blip>
          <a:stretch>
            <a:fillRect/>
          </a:stretch>
        </p:blipFill>
        <p:spPr>
          <a:xfrm>
            <a:off x="-71438" y="258762"/>
            <a:ext cx="7524751" cy="6767513"/>
          </a:xfrm>
          <a:prstGeom prst="rect">
            <a:avLst/>
          </a:prstGeom>
          <a:ln w="12700">
            <a:miter lim="400000"/>
          </a:ln>
        </p:spPr>
      </p:pic>
      <p:pic>
        <p:nvPicPr>
          <p:cNvPr id="115" name="image.jpeg" descr="image.jpeg"/>
          <p:cNvPicPr>
            <a:picLocks noChangeAspect="1"/>
          </p:cNvPicPr>
          <p:nvPr/>
        </p:nvPicPr>
        <p:blipFill>
          <a:blip r:embed="rId3">
            <a:extLst/>
          </a:blip>
          <a:stretch>
            <a:fillRect/>
          </a:stretch>
        </p:blipFill>
        <p:spPr>
          <a:xfrm>
            <a:off x="796925" y="215900"/>
            <a:ext cx="2695575" cy="895350"/>
          </a:xfrm>
          <a:prstGeom prst="rect">
            <a:avLst/>
          </a:prstGeom>
          <a:ln w="12700">
            <a:miter lim="400000"/>
          </a:ln>
        </p:spPr>
      </p:pic>
      <p:grpSp>
        <p:nvGrpSpPr>
          <p:cNvPr id="118" name="Group"/>
          <p:cNvGrpSpPr/>
          <p:nvPr/>
        </p:nvGrpSpPr>
        <p:grpSpPr>
          <a:xfrm>
            <a:off x="1366837" y="2190750"/>
            <a:ext cx="3560763" cy="1800225"/>
            <a:chOff x="0" y="0"/>
            <a:chExt cx="3560762" cy="1800225"/>
          </a:xfrm>
        </p:grpSpPr>
        <p:sp>
          <p:nvSpPr>
            <p:cNvPr id="116" name="Rectangle"/>
            <p:cNvSpPr/>
            <p:nvPr/>
          </p:nvSpPr>
          <p:spPr>
            <a:xfrm>
              <a:off x="0" y="0"/>
              <a:ext cx="3560763" cy="1800225"/>
            </a:xfrm>
            <a:prstGeom prst="rect">
              <a:avLst/>
            </a:prstGeom>
            <a:solidFill>
              <a:srgbClr val="FFFFFF"/>
            </a:solidFill>
            <a:ln w="9360" cap="flat">
              <a:solidFill>
                <a:srgbClr val="000000"/>
              </a:solidFill>
              <a:prstDash val="solid"/>
              <a:round/>
            </a:ln>
            <a:effectLst/>
          </p:spPr>
          <p:txBody>
            <a:bodyPr wrap="square" lIns="45719" tIns="45719" rIns="45719" bIns="45719" numCol="1" anchor="t">
              <a:noAutofit/>
            </a:bodyPr>
            <a:lstStyle/>
            <a:p>
              <a:pPr defTabSz="914400">
                <a:lnSpc>
                  <a:spcPct val="80000"/>
                </a:lnSpc>
                <a:spcBef>
                  <a:spcPts val="1400"/>
                </a:spcBef>
                <a:tabLst>
                  <a:tab pos="38100" algn="l"/>
                  <a:tab pos="482600" algn="l"/>
                  <a:tab pos="939800" algn="l"/>
                  <a:tab pos="1384300" algn="l"/>
                  <a:tab pos="1828800" algn="l"/>
                  <a:tab pos="2273300" algn="l"/>
                  <a:tab pos="2730500" algn="l"/>
                  <a:tab pos="3175000" algn="l"/>
                  <a:tab pos="3619500" algn="l"/>
                  <a:tab pos="4064000" algn="l"/>
                  <a:tab pos="4521200" algn="l"/>
                  <a:tab pos="4965700" algn="l"/>
                  <a:tab pos="5410200" algn="l"/>
                  <a:tab pos="5854700" algn="l"/>
                  <a:tab pos="6311900" algn="l"/>
                  <a:tab pos="6756400" algn="l"/>
                  <a:tab pos="7200900" algn="l"/>
                  <a:tab pos="7645400" algn="l"/>
                  <a:tab pos="8102600" algn="l"/>
                  <a:tab pos="8547100" algn="l"/>
                  <a:tab pos="8991600" algn="l"/>
                </a:tabLst>
                <a:defRPr sz="2800"/>
              </a:pPr>
            </a:p>
          </p:txBody>
        </p:sp>
        <p:sp>
          <p:nvSpPr>
            <p:cNvPr id="117" name="Usually found inside a panel, balloons are the visual spaces where the print-text in the story appears."/>
            <p:cNvSpPr txBox="1"/>
            <p:nvPr/>
          </p:nvSpPr>
          <p:spPr>
            <a:xfrm>
              <a:off x="0" y="0"/>
              <a:ext cx="3560763" cy="1778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t">
              <a:spAutoFit/>
            </a:bodyPr>
            <a:lstStyle>
              <a:lvl1pPr indent="46037" defTabSz="914400">
                <a:lnSpc>
                  <a:spcPct val="80000"/>
                </a:lnSpc>
                <a:spcBef>
                  <a:spcPts val="1400"/>
                </a:spcBef>
                <a:tabLst>
                  <a:tab pos="38100" algn="l"/>
                  <a:tab pos="482600" algn="l"/>
                  <a:tab pos="939800" algn="l"/>
                  <a:tab pos="1384300" algn="l"/>
                  <a:tab pos="1828800" algn="l"/>
                  <a:tab pos="2273300" algn="l"/>
                  <a:tab pos="2730500" algn="l"/>
                  <a:tab pos="3175000" algn="l"/>
                  <a:tab pos="3619500" algn="l"/>
                  <a:tab pos="4064000" algn="l"/>
                  <a:tab pos="4521200" algn="l"/>
                  <a:tab pos="4965700" algn="l"/>
                  <a:tab pos="5410200" algn="l"/>
                  <a:tab pos="5854700" algn="l"/>
                  <a:tab pos="6311900" algn="l"/>
                  <a:tab pos="6756400" algn="l"/>
                  <a:tab pos="7200900" algn="l"/>
                  <a:tab pos="7645400" algn="l"/>
                  <a:tab pos="8102600" algn="l"/>
                  <a:tab pos="8547100" algn="l"/>
                  <a:tab pos="8991600" algn="l"/>
                </a:tabLst>
                <a:defRPr sz="2800"/>
              </a:lvl1pPr>
            </a:lstStyle>
            <a:p>
              <a:pPr/>
              <a:r>
                <a:t>Usually found inside a panel, balloons are the visual spaces where the print-text in the story appears.</a:t>
              </a:r>
            </a:p>
          </p:txBody>
        </p:sp>
      </p:grpSp>
      <p:pic>
        <p:nvPicPr>
          <p:cNvPr id="119" name="image.jpeg" descr="image.jpeg"/>
          <p:cNvPicPr>
            <a:picLocks noChangeAspect="1"/>
          </p:cNvPicPr>
          <p:nvPr/>
        </p:nvPicPr>
        <p:blipFill>
          <a:blip r:embed="rId4">
            <a:extLst/>
          </a:blip>
          <a:stretch>
            <a:fillRect/>
          </a:stretch>
        </p:blipFill>
        <p:spPr>
          <a:xfrm>
            <a:off x="6515100" y="258762"/>
            <a:ext cx="5413375" cy="64008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Rounded Rectangle"/>
          <p:cNvSpPr/>
          <p:nvPr/>
        </p:nvSpPr>
        <p:spPr>
          <a:xfrm>
            <a:off x="1295400" y="936625"/>
            <a:ext cx="357188" cy="5921375"/>
          </a:xfrm>
          <a:prstGeom prst="roundRect">
            <a:avLst>
              <a:gd name="adj" fmla="val 444"/>
            </a:avLst>
          </a:prstGeom>
          <a:solidFill>
            <a:srgbClr val="FFFFFF"/>
          </a:solidFill>
          <a:ln w="45720">
            <a:solidFill>
              <a:srgbClr val="000000"/>
            </a:solidFill>
          </a:ln>
        </p:spPr>
        <p:txBody>
          <a:bodyPr lIns="45719" rIns="45719" anchor="ctr"/>
          <a:lstStyle/>
          <a:p>
            <a:pPr defTabSz="914400">
              <a:lnSpc>
                <a:spcPct val="93000"/>
              </a:lnSpc>
            </a:pPr>
          </a:p>
        </p:txBody>
      </p:sp>
      <p:sp>
        <p:nvSpPr>
          <p:cNvPr id="122" name="Rounded Rectangle"/>
          <p:cNvSpPr/>
          <p:nvPr/>
        </p:nvSpPr>
        <p:spPr>
          <a:xfrm>
            <a:off x="0" y="2447925"/>
            <a:ext cx="12188825" cy="360363"/>
          </a:xfrm>
          <a:prstGeom prst="roundRect">
            <a:avLst>
              <a:gd name="adj" fmla="val 440"/>
            </a:avLst>
          </a:prstGeom>
          <a:solidFill>
            <a:srgbClr val="FFFFFF"/>
          </a:solidFill>
          <a:ln w="36720">
            <a:solidFill>
              <a:srgbClr val="000000"/>
            </a:solidFill>
          </a:ln>
        </p:spPr>
        <p:txBody>
          <a:bodyPr lIns="45719" rIns="45719" anchor="ctr"/>
          <a:lstStyle/>
          <a:p>
            <a:pPr defTabSz="914400">
              <a:lnSpc>
                <a:spcPct val="93000"/>
              </a:lnSpc>
            </a:pPr>
          </a:p>
        </p:txBody>
      </p:sp>
      <p:sp>
        <p:nvSpPr>
          <p:cNvPr id="123" name="Rounded Rectangle"/>
          <p:cNvSpPr/>
          <p:nvPr/>
        </p:nvSpPr>
        <p:spPr>
          <a:xfrm>
            <a:off x="11376025" y="2663825"/>
            <a:ext cx="431800" cy="4194175"/>
          </a:xfrm>
          <a:prstGeom prst="roundRect">
            <a:avLst>
              <a:gd name="adj" fmla="val 366"/>
            </a:avLst>
          </a:prstGeom>
          <a:solidFill>
            <a:srgbClr val="FFFFFF"/>
          </a:solidFill>
          <a:ln w="36720">
            <a:solidFill>
              <a:srgbClr val="000000"/>
            </a:solidFill>
          </a:ln>
        </p:spPr>
        <p:txBody>
          <a:bodyPr lIns="45719" rIns="45719" anchor="ctr"/>
          <a:lstStyle/>
          <a:p>
            <a:pPr defTabSz="914400">
              <a:lnSpc>
                <a:spcPct val="93000"/>
              </a:lnSpc>
            </a:pPr>
          </a:p>
        </p:txBody>
      </p:sp>
      <p:pic>
        <p:nvPicPr>
          <p:cNvPr id="124" name="image.jpeg" descr="image.jpeg"/>
          <p:cNvPicPr>
            <a:picLocks noChangeAspect="1"/>
          </p:cNvPicPr>
          <p:nvPr/>
        </p:nvPicPr>
        <p:blipFill>
          <a:blip r:embed="rId3">
            <a:extLst/>
          </a:blip>
          <a:stretch>
            <a:fillRect/>
          </a:stretch>
        </p:blipFill>
        <p:spPr>
          <a:xfrm>
            <a:off x="171450" y="149225"/>
            <a:ext cx="2457450" cy="895350"/>
          </a:xfrm>
          <a:prstGeom prst="rect">
            <a:avLst/>
          </a:prstGeom>
          <a:ln w="12700">
            <a:miter lim="400000"/>
          </a:ln>
        </p:spPr>
      </p:pic>
      <p:pic>
        <p:nvPicPr>
          <p:cNvPr id="125" name="image.jpeg" descr="image.jpeg"/>
          <p:cNvPicPr>
            <a:picLocks noChangeAspect="1"/>
          </p:cNvPicPr>
          <p:nvPr/>
        </p:nvPicPr>
        <p:blipFill>
          <a:blip r:embed="rId4">
            <a:extLst/>
          </a:blip>
          <a:stretch>
            <a:fillRect/>
          </a:stretch>
        </p:blipFill>
        <p:spPr>
          <a:xfrm>
            <a:off x="8496300" y="6408737"/>
            <a:ext cx="3548063" cy="282576"/>
          </a:xfrm>
          <a:prstGeom prst="rect">
            <a:avLst/>
          </a:prstGeom>
          <a:ln w="12700">
            <a:miter lim="400000"/>
          </a:ln>
        </p:spPr>
      </p:pic>
      <p:sp>
        <p:nvSpPr>
          <p:cNvPr id="126" name="Rounded Rectangle"/>
          <p:cNvSpPr/>
          <p:nvPr/>
        </p:nvSpPr>
        <p:spPr>
          <a:xfrm>
            <a:off x="1344612" y="2305050"/>
            <a:ext cx="265113" cy="649288"/>
          </a:xfrm>
          <a:prstGeom prst="roundRect">
            <a:avLst>
              <a:gd name="adj" fmla="val 602"/>
            </a:avLst>
          </a:prstGeom>
          <a:solidFill>
            <a:srgbClr val="FFFFFF"/>
          </a:solidFill>
          <a:ln w="36720">
            <a:solidFill>
              <a:srgbClr val="FFFFFF"/>
            </a:solidFill>
          </a:ln>
        </p:spPr>
        <p:txBody>
          <a:bodyPr lIns="45719" rIns="45719" anchor="ctr"/>
          <a:lstStyle/>
          <a:p>
            <a:pPr defTabSz="914400">
              <a:lnSpc>
                <a:spcPct val="93000"/>
              </a:lnSpc>
            </a:pPr>
          </a:p>
        </p:txBody>
      </p:sp>
      <p:sp>
        <p:nvSpPr>
          <p:cNvPr id="127" name="Rounded Rectangle"/>
          <p:cNvSpPr/>
          <p:nvPr/>
        </p:nvSpPr>
        <p:spPr>
          <a:xfrm>
            <a:off x="11301412" y="2551112"/>
            <a:ext cx="647701" cy="215901"/>
          </a:xfrm>
          <a:prstGeom prst="roundRect">
            <a:avLst>
              <a:gd name="adj" fmla="val 731"/>
            </a:avLst>
          </a:prstGeom>
          <a:solidFill>
            <a:srgbClr val="FFFFFF"/>
          </a:solidFill>
          <a:ln w="36720">
            <a:solidFill>
              <a:srgbClr val="FFFFFF"/>
            </a:solidFill>
          </a:ln>
        </p:spPr>
        <p:txBody>
          <a:bodyPr lIns="45719" rIns="45719" anchor="ctr"/>
          <a:lstStyle/>
          <a:p>
            <a:pPr defTabSz="914400">
              <a:lnSpc>
                <a:spcPct val="93000"/>
              </a:lnSpc>
            </a:pPr>
          </a:p>
        </p:txBody>
      </p:sp>
      <p:pic>
        <p:nvPicPr>
          <p:cNvPr id="128" name="image.png" descr="image.png"/>
          <p:cNvPicPr>
            <a:picLocks noChangeAspect="1"/>
          </p:cNvPicPr>
          <p:nvPr/>
        </p:nvPicPr>
        <p:blipFill>
          <a:blip r:embed="rId5">
            <a:extLst/>
          </a:blip>
          <a:srcRect l="0" t="830" r="0" b="0"/>
          <a:stretch>
            <a:fillRect/>
          </a:stretch>
        </p:blipFill>
        <p:spPr>
          <a:xfrm>
            <a:off x="320675" y="1185862"/>
            <a:ext cx="2652713" cy="5499101"/>
          </a:xfrm>
          <a:prstGeom prst="rect">
            <a:avLst/>
          </a:prstGeom>
          <a:ln w="12700">
            <a:miter lim="400000"/>
          </a:ln>
        </p:spPr>
      </p:pic>
      <p:pic>
        <p:nvPicPr>
          <p:cNvPr id="129" name="image.png" descr="image.png"/>
          <p:cNvPicPr>
            <a:picLocks noChangeAspect="1"/>
          </p:cNvPicPr>
          <p:nvPr/>
        </p:nvPicPr>
        <p:blipFill>
          <a:blip r:embed="rId6">
            <a:extLst/>
          </a:blip>
          <a:srcRect l="25982" t="61793" r="28915" b="7217"/>
          <a:stretch>
            <a:fillRect/>
          </a:stretch>
        </p:blipFill>
        <p:spPr>
          <a:xfrm>
            <a:off x="4295775" y="479425"/>
            <a:ext cx="7296151" cy="4951413"/>
          </a:xfrm>
          <a:prstGeom prst="rect">
            <a:avLst/>
          </a:prstGeom>
          <a:ln w="12700">
            <a:miter lim="400000"/>
          </a:ln>
        </p:spPr>
      </p:pic>
      <p:sp>
        <p:nvSpPr>
          <p:cNvPr id="130" name="Rounded Rectangle"/>
          <p:cNvSpPr/>
          <p:nvPr/>
        </p:nvSpPr>
        <p:spPr>
          <a:xfrm>
            <a:off x="1344612" y="795337"/>
            <a:ext cx="265113" cy="403226"/>
          </a:xfrm>
          <a:prstGeom prst="roundRect">
            <a:avLst>
              <a:gd name="adj" fmla="val 602"/>
            </a:avLst>
          </a:prstGeom>
          <a:solidFill>
            <a:srgbClr val="FFFFFF"/>
          </a:solidFill>
          <a:ln w="36720">
            <a:solidFill>
              <a:srgbClr val="FFFFFF"/>
            </a:solidFill>
          </a:ln>
        </p:spPr>
        <p:txBody>
          <a:bodyPr lIns="45719" rIns="45719" anchor="ctr"/>
          <a:lstStyle/>
          <a:p>
            <a:pPr defTabSz="914400">
              <a:lnSpc>
                <a:spcPct val="93000"/>
              </a:lnSpc>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7B8B8"/>
        </a:solidFill>
      </p:bgPr>
    </p:bg>
    <p:spTree>
      <p:nvGrpSpPr>
        <p:cNvPr id="1" name=""/>
        <p:cNvGrpSpPr/>
        <p:nvPr/>
      </p:nvGrpSpPr>
      <p:grpSpPr>
        <a:xfrm>
          <a:off x="0" y="0"/>
          <a:ext cx="0" cy="0"/>
          <a:chOff x="0" y="0"/>
          <a:chExt cx="0" cy="0"/>
        </a:xfrm>
      </p:grpSpPr>
      <p:pic>
        <p:nvPicPr>
          <p:cNvPr id="134" name="image.jpeg" descr="image.jpeg"/>
          <p:cNvPicPr>
            <a:picLocks noChangeAspect="1"/>
          </p:cNvPicPr>
          <p:nvPr/>
        </p:nvPicPr>
        <p:blipFill>
          <a:blip r:embed="rId2">
            <a:extLst/>
          </a:blip>
          <a:stretch>
            <a:fillRect/>
          </a:stretch>
        </p:blipFill>
        <p:spPr>
          <a:xfrm>
            <a:off x="2197100" y="182562"/>
            <a:ext cx="7867650" cy="1047751"/>
          </a:xfrm>
          <a:prstGeom prst="rect">
            <a:avLst/>
          </a:prstGeom>
          <a:ln w="12700">
            <a:miter lim="400000"/>
          </a:ln>
        </p:spPr>
      </p:pic>
      <p:pic>
        <p:nvPicPr>
          <p:cNvPr id="135" name="image.png" descr="image.png"/>
          <p:cNvPicPr>
            <a:picLocks noChangeAspect="1"/>
          </p:cNvPicPr>
          <p:nvPr/>
        </p:nvPicPr>
        <p:blipFill>
          <a:blip r:embed="rId3">
            <a:extLst/>
          </a:blip>
          <a:srcRect l="802" t="1211" r="1196" b="2024"/>
          <a:stretch>
            <a:fillRect/>
          </a:stretch>
        </p:blipFill>
        <p:spPr>
          <a:xfrm>
            <a:off x="3425825" y="1230312"/>
            <a:ext cx="5410201" cy="534352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9" name="Group"/>
          <p:cNvGrpSpPr/>
          <p:nvPr/>
        </p:nvGrpSpPr>
        <p:grpSpPr>
          <a:xfrm>
            <a:off x="4319587" y="431799"/>
            <a:ext cx="7559676" cy="6683842"/>
            <a:chOff x="0" y="0"/>
            <a:chExt cx="7559675" cy="6683840"/>
          </a:xfrm>
        </p:grpSpPr>
        <p:sp>
          <p:nvSpPr>
            <p:cNvPr id="137" name="Rectangle"/>
            <p:cNvSpPr/>
            <p:nvPr/>
          </p:nvSpPr>
          <p:spPr>
            <a:xfrm>
              <a:off x="0" y="0"/>
              <a:ext cx="7559675" cy="6048375"/>
            </a:xfrm>
            <a:prstGeom prst="rect">
              <a:avLst/>
            </a:prstGeom>
            <a:solidFill>
              <a:srgbClr val="FFFFFF"/>
            </a:solidFill>
            <a:ln w="9360" cap="flat">
              <a:solidFill>
                <a:srgbClr val="000000"/>
              </a:solidFill>
              <a:prstDash val="solid"/>
              <a:round/>
            </a:ln>
            <a:effectLst/>
          </p:spPr>
          <p:txBody>
            <a:bodyPr wrap="square" lIns="45719" tIns="45719" rIns="45719" bIns="45719" numCol="1" anchor="t">
              <a:noAutofit/>
            </a:bodyPr>
            <a:lstStyle/>
            <a:p>
              <a:pPr marL="227012" indent="-227012">
                <a:lnSpc>
                  <a:spcPct val="70000"/>
                </a:lnSpc>
                <a:spcBef>
                  <a:spcPts val="1400"/>
                </a:spcBef>
                <a:tabLst>
                  <a:tab pos="228600" algn="l"/>
                  <a:tab pos="673100" algn="l"/>
                  <a:tab pos="1117600" algn="l"/>
                  <a:tab pos="1562100" algn="l"/>
                  <a:tab pos="2006600" algn="l"/>
                  <a:tab pos="2463800" algn="l"/>
                  <a:tab pos="2908300" algn="l"/>
                  <a:tab pos="3352800" algn="l"/>
                  <a:tab pos="3797300" algn="l"/>
                  <a:tab pos="4254500" algn="l"/>
                  <a:tab pos="4699000" algn="l"/>
                  <a:tab pos="5143500" algn="l"/>
                  <a:tab pos="5588000" algn="l"/>
                  <a:tab pos="6045200" algn="l"/>
                  <a:tab pos="6489700" algn="l"/>
                  <a:tab pos="6934200" algn="l"/>
                  <a:tab pos="7378700" algn="l"/>
                  <a:tab pos="7835900" algn="l"/>
                  <a:tab pos="8280400" algn="l"/>
                  <a:tab pos="8724900" algn="l"/>
                  <a:tab pos="9169400" algn="l"/>
                </a:tabLst>
                <a:defRPr sz="2800"/>
              </a:pPr>
            </a:p>
          </p:txBody>
        </p:sp>
        <p:sp>
          <p:nvSpPr>
            <p:cNvPr id="138" name="Agitrons: wiggly lines around a shaking object or character…"/>
            <p:cNvSpPr txBox="1"/>
            <p:nvPr/>
          </p:nvSpPr>
          <p:spPr>
            <a:xfrm>
              <a:off x="0" y="0"/>
              <a:ext cx="7559675" cy="668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999" tIns="44999" rIns="44999" bIns="44999" numCol="1" anchor="t">
              <a:spAutoFit/>
            </a:bodyPr>
            <a:lstStyle/>
            <a:p>
              <a:pPr marL="228600" indent="-227012">
                <a:lnSpc>
                  <a:spcPct val="70000"/>
                </a:lnSpc>
                <a:spcBef>
                  <a:spcPts val="1400"/>
                </a:spcBef>
                <a:buClr>
                  <a:srgbClr val="000000"/>
                </a:buClr>
                <a:buSzPct val="45000"/>
                <a:buFont typeface="Symbol"/>
                <a:buChar char="·"/>
                <a:tabLst>
                  <a:tab pos="228600" algn="l"/>
                  <a:tab pos="673100" algn="l"/>
                  <a:tab pos="1117600" algn="l"/>
                  <a:tab pos="1562100" algn="l"/>
                  <a:tab pos="2006600" algn="l"/>
                  <a:tab pos="2463800" algn="l"/>
                  <a:tab pos="2908300" algn="l"/>
                  <a:tab pos="3352800" algn="l"/>
                  <a:tab pos="3797300" algn="l"/>
                  <a:tab pos="4254500" algn="l"/>
                  <a:tab pos="4699000" algn="l"/>
                  <a:tab pos="5143500" algn="l"/>
                  <a:tab pos="5588000" algn="l"/>
                  <a:tab pos="6045200" algn="l"/>
                  <a:tab pos="6489700" algn="l"/>
                  <a:tab pos="6934200" algn="l"/>
                  <a:tab pos="7378700" algn="l"/>
                  <a:tab pos="7835900" algn="l"/>
                  <a:tab pos="8280400" algn="l"/>
                  <a:tab pos="8724900" algn="l"/>
                  <a:tab pos="9169400" algn="l"/>
                </a:tabLst>
                <a:defRPr b="1" i="1" sz="2400"/>
              </a:pPr>
              <a:r>
                <a:t>Agitrons</a:t>
              </a:r>
              <a:r>
                <a:rPr b="0" i="0"/>
                <a:t>: wiggly lines around a shaking object or character</a:t>
              </a:r>
            </a:p>
            <a:p>
              <a:pPr marL="228600" indent="-227012">
                <a:lnSpc>
                  <a:spcPct val="70000"/>
                </a:lnSpc>
                <a:spcBef>
                  <a:spcPts val="1400"/>
                </a:spcBef>
                <a:buClr>
                  <a:srgbClr val="000000"/>
                </a:buClr>
                <a:buSzPct val="45000"/>
                <a:buFont typeface="Symbol"/>
                <a:buChar char="·"/>
                <a:tabLst>
                  <a:tab pos="228600" algn="l"/>
                  <a:tab pos="673100" algn="l"/>
                  <a:tab pos="1117600" algn="l"/>
                  <a:tab pos="1562100" algn="l"/>
                  <a:tab pos="2006600" algn="l"/>
                  <a:tab pos="2463800" algn="l"/>
                  <a:tab pos="2908300" algn="l"/>
                  <a:tab pos="3352800" algn="l"/>
                  <a:tab pos="3797300" algn="l"/>
                  <a:tab pos="4254500" algn="l"/>
                  <a:tab pos="4699000" algn="l"/>
                  <a:tab pos="5143500" algn="l"/>
                  <a:tab pos="5588000" algn="l"/>
                  <a:tab pos="6045200" algn="l"/>
                  <a:tab pos="6489700" algn="l"/>
                  <a:tab pos="6934200" algn="l"/>
                  <a:tab pos="7378700" algn="l"/>
                  <a:tab pos="7835900" algn="l"/>
                  <a:tab pos="8280400" algn="l"/>
                  <a:tab pos="8724900" algn="l"/>
                  <a:tab pos="9169400" algn="l"/>
                </a:tabLst>
                <a:defRPr b="1" i="1" sz="2400"/>
              </a:pPr>
              <a:r>
                <a:t>Blurgits</a:t>
              </a:r>
              <a:r>
                <a:rPr b="0" i="0"/>
                <a:t>: curved lines preceding or trailing after a character's moving limbs</a:t>
              </a:r>
            </a:p>
            <a:p>
              <a:pPr marL="228600" indent="-227012">
                <a:lnSpc>
                  <a:spcPct val="70000"/>
                </a:lnSpc>
                <a:spcBef>
                  <a:spcPts val="1400"/>
                </a:spcBef>
                <a:buClr>
                  <a:srgbClr val="000000"/>
                </a:buClr>
                <a:buSzPct val="45000"/>
                <a:buFont typeface="Symbol"/>
                <a:buChar char="·"/>
                <a:tabLst>
                  <a:tab pos="228600" algn="l"/>
                  <a:tab pos="673100" algn="l"/>
                  <a:tab pos="1117600" algn="l"/>
                  <a:tab pos="1562100" algn="l"/>
                  <a:tab pos="2006600" algn="l"/>
                  <a:tab pos="2463800" algn="l"/>
                  <a:tab pos="2908300" algn="l"/>
                  <a:tab pos="3352800" algn="l"/>
                  <a:tab pos="3797300" algn="l"/>
                  <a:tab pos="4254500" algn="l"/>
                  <a:tab pos="4699000" algn="l"/>
                  <a:tab pos="5143500" algn="l"/>
                  <a:tab pos="5588000" algn="l"/>
                  <a:tab pos="6045200" algn="l"/>
                  <a:tab pos="6489700" algn="l"/>
                  <a:tab pos="6934200" algn="l"/>
                  <a:tab pos="7378700" algn="l"/>
                  <a:tab pos="7835900" algn="l"/>
                  <a:tab pos="8280400" algn="l"/>
                  <a:tab pos="8724900" algn="l"/>
                  <a:tab pos="9169400" algn="l"/>
                </a:tabLst>
                <a:defRPr b="1" i="1" sz="2400"/>
              </a:pPr>
              <a:r>
                <a:t>Briffits</a:t>
              </a:r>
              <a:r>
                <a:rPr b="0" i="0"/>
                <a:t>: clouds of dust that hang in the wake of a swiftly departing character or object</a:t>
              </a:r>
            </a:p>
            <a:p>
              <a:pPr marL="228600" indent="-227012">
                <a:lnSpc>
                  <a:spcPct val="70000"/>
                </a:lnSpc>
                <a:spcBef>
                  <a:spcPts val="1400"/>
                </a:spcBef>
                <a:buClr>
                  <a:srgbClr val="000000"/>
                </a:buClr>
                <a:buSzPct val="45000"/>
                <a:buFont typeface="Symbol"/>
                <a:buChar char="·"/>
                <a:tabLst>
                  <a:tab pos="228600" algn="l"/>
                  <a:tab pos="673100" algn="l"/>
                  <a:tab pos="1117600" algn="l"/>
                  <a:tab pos="1562100" algn="l"/>
                  <a:tab pos="2006600" algn="l"/>
                  <a:tab pos="2463800" algn="l"/>
                  <a:tab pos="2908300" algn="l"/>
                  <a:tab pos="3352800" algn="l"/>
                  <a:tab pos="3797300" algn="l"/>
                  <a:tab pos="4254500" algn="l"/>
                  <a:tab pos="4699000" algn="l"/>
                  <a:tab pos="5143500" algn="l"/>
                  <a:tab pos="5588000" algn="l"/>
                  <a:tab pos="6045200" algn="l"/>
                  <a:tab pos="6489700" algn="l"/>
                  <a:tab pos="6934200" algn="l"/>
                  <a:tab pos="7378700" algn="l"/>
                  <a:tab pos="7835900" algn="l"/>
                  <a:tab pos="8280400" algn="l"/>
                  <a:tab pos="8724900" algn="l"/>
                  <a:tab pos="9169400" algn="l"/>
                </a:tabLst>
                <a:defRPr b="1" i="1" sz="2400"/>
              </a:pPr>
              <a:r>
                <a:t>Dites</a:t>
              </a:r>
              <a:r>
                <a:rPr b="0" i="0"/>
                <a:t>: diagonal, straight lines drawn across flat, clear and reflective surfaces, such as windows and mirrors</a:t>
              </a:r>
            </a:p>
            <a:p>
              <a:pPr marL="228600" indent="-227012">
                <a:lnSpc>
                  <a:spcPct val="70000"/>
                </a:lnSpc>
                <a:spcBef>
                  <a:spcPts val="1400"/>
                </a:spcBef>
                <a:buClr>
                  <a:srgbClr val="000000"/>
                </a:buClr>
                <a:buSzPct val="45000"/>
                <a:buFont typeface="Symbol"/>
                <a:buChar char="·"/>
                <a:tabLst>
                  <a:tab pos="228600" algn="l"/>
                  <a:tab pos="673100" algn="l"/>
                  <a:tab pos="1117600" algn="l"/>
                  <a:tab pos="1562100" algn="l"/>
                  <a:tab pos="2006600" algn="l"/>
                  <a:tab pos="2463800" algn="l"/>
                  <a:tab pos="2908300" algn="l"/>
                  <a:tab pos="3352800" algn="l"/>
                  <a:tab pos="3797300" algn="l"/>
                  <a:tab pos="4254500" algn="l"/>
                  <a:tab pos="4699000" algn="l"/>
                  <a:tab pos="5143500" algn="l"/>
                  <a:tab pos="5588000" algn="l"/>
                  <a:tab pos="6045200" algn="l"/>
                  <a:tab pos="6489700" algn="l"/>
                  <a:tab pos="6934200" algn="l"/>
                  <a:tab pos="7378700" algn="l"/>
                  <a:tab pos="7835900" algn="l"/>
                  <a:tab pos="8280400" algn="l"/>
                  <a:tab pos="8724900" algn="l"/>
                  <a:tab pos="9169400" algn="l"/>
                </a:tabLst>
                <a:defRPr b="1" i="1" sz="2400"/>
              </a:pPr>
              <a:r>
                <a:t>Emanata</a:t>
              </a:r>
              <a:r>
                <a:rPr b="0" i="0"/>
                <a:t>: lines drawn around the head to indicate shock or surprise</a:t>
              </a:r>
            </a:p>
            <a:p>
              <a:pPr marL="228600" indent="-227012">
                <a:lnSpc>
                  <a:spcPct val="70000"/>
                </a:lnSpc>
                <a:spcBef>
                  <a:spcPts val="1400"/>
                </a:spcBef>
                <a:buClr>
                  <a:srgbClr val="000000"/>
                </a:buClr>
                <a:buSzPct val="45000"/>
                <a:buFont typeface="Symbol"/>
                <a:buChar char="·"/>
                <a:tabLst>
                  <a:tab pos="228600" algn="l"/>
                  <a:tab pos="673100" algn="l"/>
                  <a:tab pos="1117600" algn="l"/>
                  <a:tab pos="1562100" algn="l"/>
                  <a:tab pos="2006600" algn="l"/>
                  <a:tab pos="2463800" algn="l"/>
                  <a:tab pos="2908300" algn="l"/>
                  <a:tab pos="3352800" algn="l"/>
                  <a:tab pos="3797300" algn="l"/>
                  <a:tab pos="4254500" algn="l"/>
                  <a:tab pos="4699000" algn="l"/>
                  <a:tab pos="5143500" algn="l"/>
                  <a:tab pos="5588000" algn="l"/>
                  <a:tab pos="6045200" algn="l"/>
                  <a:tab pos="6489700" algn="l"/>
                  <a:tab pos="6934200" algn="l"/>
                  <a:tab pos="7378700" algn="l"/>
                  <a:tab pos="7835900" algn="l"/>
                  <a:tab pos="8280400" algn="l"/>
                  <a:tab pos="8724900" algn="l"/>
                  <a:tab pos="9169400" algn="l"/>
                </a:tabLst>
                <a:defRPr b="1" i="1" sz="2400"/>
              </a:pPr>
              <a:r>
                <a:t>Hites</a:t>
              </a:r>
              <a:r>
                <a:rPr b="0" i="0"/>
                <a:t>: horizontal straight lines trailing after something moving with great speed; or, drawn on something indicating reflectivity (puddle, glass, mirror)</a:t>
              </a:r>
            </a:p>
            <a:p>
              <a:pPr marL="228600" indent="-227012">
                <a:lnSpc>
                  <a:spcPct val="70000"/>
                </a:lnSpc>
                <a:spcBef>
                  <a:spcPts val="1400"/>
                </a:spcBef>
                <a:buClr>
                  <a:srgbClr val="000000"/>
                </a:buClr>
                <a:buSzPct val="45000"/>
                <a:buFont typeface="Symbol"/>
                <a:buChar char="·"/>
                <a:tabLst>
                  <a:tab pos="228600" algn="l"/>
                  <a:tab pos="673100" algn="l"/>
                  <a:tab pos="1117600" algn="l"/>
                  <a:tab pos="1562100" algn="l"/>
                  <a:tab pos="2006600" algn="l"/>
                  <a:tab pos="2463800" algn="l"/>
                  <a:tab pos="2908300" algn="l"/>
                  <a:tab pos="3352800" algn="l"/>
                  <a:tab pos="3797300" algn="l"/>
                  <a:tab pos="4254500" algn="l"/>
                  <a:tab pos="4699000" algn="l"/>
                  <a:tab pos="5143500" algn="l"/>
                  <a:tab pos="5588000" algn="l"/>
                  <a:tab pos="6045200" algn="l"/>
                  <a:tab pos="6489700" algn="l"/>
                  <a:tab pos="6934200" algn="l"/>
                  <a:tab pos="7378700" algn="l"/>
                  <a:tab pos="7835900" algn="l"/>
                  <a:tab pos="8280400" algn="l"/>
                  <a:tab pos="8724900" algn="l"/>
                  <a:tab pos="9169400" algn="l"/>
                </a:tabLst>
                <a:defRPr b="1" i="1" sz="2400"/>
              </a:pPr>
              <a:r>
                <a:t>Indotherm</a:t>
              </a:r>
              <a:r>
                <a:rPr b="0" i="0"/>
                <a:t>: wavy, rising lines used to represent steam or heat; when the same shape is used to denote smell, it is called a </a:t>
              </a:r>
              <a:r>
                <a:t>wafteron</a:t>
              </a:r>
            </a:p>
            <a:p>
              <a:pPr marL="227012" indent="-225425">
                <a:lnSpc>
                  <a:spcPct val="70000"/>
                </a:lnSpc>
                <a:spcBef>
                  <a:spcPts val="1400"/>
                </a:spcBef>
                <a:tabLst>
                  <a:tab pos="228600" algn="l"/>
                  <a:tab pos="673100" algn="l"/>
                  <a:tab pos="1117600" algn="l"/>
                  <a:tab pos="1562100" algn="l"/>
                  <a:tab pos="2006600" algn="l"/>
                  <a:tab pos="2463800" algn="l"/>
                  <a:tab pos="2908300" algn="l"/>
                  <a:tab pos="3352800" algn="l"/>
                  <a:tab pos="3797300" algn="l"/>
                  <a:tab pos="4254500" algn="l"/>
                  <a:tab pos="4699000" algn="l"/>
                  <a:tab pos="5143500" algn="l"/>
                  <a:tab pos="5588000" algn="l"/>
                  <a:tab pos="6045200" algn="l"/>
                  <a:tab pos="6489700" algn="l"/>
                  <a:tab pos="6934200" algn="l"/>
                  <a:tab pos="7378700" algn="l"/>
                  <a:tab pos="7835900" algn="l"/>
                  <a:tab pos="8280400" algn="l"/>
                  <a:tab pos="8724900" algn="l"/>
                  <a:tab pos="9169400" algn="l"/>
                </a:tabLst>
                <a:defRPr sz="2800"/>
              </a:pPr>
            </a:p>
          </p:txBody>
        </p:sp>
      </p:grpSp>
      <p:pic>
        <p:nvPicPr>
          <p:cNvPr id="140" name="image.png" descr="image.png"/>
          <p:cNvPicPr>
            <a:picLocks noChangeAspect="1"/>
          </p:cNvPicPr>
          <p:nvPr/>
        </p:nvPicPr>
        <p:blipFill>
          <a:blip r:embed="rId2">
            <a:extLst/>
          </a:blip>
          <a:stretch>
            <a:fillRect/>
          </a:stretch>
        </p:blipFill>
        <p:spPr>
          <a:xfrm>
            <a:off x="282575" y="2627312"/>
            <a:ext cx="3821113" cy="3822701"/>
          </a:xfrm>
          <a:prstGeom prst="rect">
            <a:avLst/>
          </a:prstGeom>
          <a:ln w="12700">
            <a:miter lim="400000"/>
          </a:ln>
        </p:spPr>
      </p:pic>
      <p:pic>
        <p:nvPicPr>
          <p:cNvPr id="141" name="image.jpeg" descr="image.jpeg"/>
          <p:cNvPicPr>
            <a:picLocks noChangeAspect="1"/>
          </p:cNvPicPr>
          <p:nvPr/>
        </p:nvPicPr>
        <p:blipFill>
          <a:blip r:embed="rId3">
            <a:extLst/>
          </a:blip>
          <a:stretch>
            <a:fillRect/>
          </a:stretch>
        </p:blipFill>
        <p:spPr>
          <a:xfrm>
            <a:off x="828675" y="431800"/>
            <a:ext cx="3286125" cy="1143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5" name="Group"/>
          <p:cNvGrpSpPr/>
          <p:nvPr/>
        </p:nvGrpSpPr>
        <p:grpSpPr>
          <a:xfrm>
            <a:off x="144462" y="323849"/>
            <a:ext cx="6767513" cy="7557601"/>
            <a:chOff x="0" y="0"/>
            <a:chExt cx="6767512" cy="7557599"/>
          </a:xfrm>
        </p:grpSpPr>
        <p:sp>
          <p:nvSpPr>
            <p:cNvPr id="143" name="Rectangle"/>
            <p:cNvSpPr/>
            <p:nvPr/>
          </p:nvSpPr>
          <p:spPr>
            <a:xfrm>
              <a:off x="0" y="0"/>
              <a:ext cx="6767513" cy="6048375"/>
            </a:xfrm>
            <a:prstGeom prst="rect">
              <a:avLst/>
            </a:prstGeom>
            <a:solidFill>
              <a:srgbClr val="FFFFFF"/>
            </a:solidFill>
            <a:ln w="9360" cap="flat">
              <a:solidFill>
                <a:srgbClr val="000000"/>
              </a:solidFill>
              <a:prstDash val="solid"/>
              <a:round/>
            </a:ln>
            <a:effectLst/>
          </p:spPr>
          <p:txBody>
            <a:bodyPr wrap="square" lIns="45719" tIns="45719" rIns="45719" bIns="45719" numCol="1" anchor="t">
              <a:noAutofit/>
            </a:bodyPr>
            <a:lstStyle/>
            <a:p>
              <a:pPr>
                <a:lnSpc>
                  <a:spcPct val="90000"/>
                </a:lnSpc>
                <a:spcBef>
                  <a:spcPts val="1400"/>
                </a:spcBef>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sz="2800"/>
              </a:pPr>
            </a:p>
          </p:txBody>
        </p:sp>
        <p:sp>
          <p:nvSpPr>
            <p:cNvPr id="144" name="Plewds: flying sweat droplets that appear around a  character's head when working hard, stressed, etc.…"/>
            <p:cNvSpPr txBox="1"/>
            <p:nvPr/>
          </p:nvSpPr>
          <p:spPr>
            <a:xfrm>
              <a:off x="0" y="0"/>
              <a:ext cx="6767513" cy="7557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999" tIns="44999" rIns="44999" bIns="44999" numCol="1" anchor="t">
              <a:spAutoFit/>
            </a:bodyPr>
            <a:lstStyle/>
            <a:p>
              <a:pPr>
                <a:lnSpc>
                  <a:spcPct val="70000"/>
                </a:lnSpc>
                <a:spcBef>
                  <a:spcPts val="1400"/>
                </a:spcBef>
                <a:buClr>
                  <a:srgbClr val="000000"/>
                </a:buClr>
                <a:buSzPct val="45000"/>
                <a:buFont typeface="Symbol"/>
                <a:buChar char="·"/>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1" i="1" sz="2400"/>
              </a:pPr>
              <a:r>
                <a:t> Plewds</a:t>
              </a:r>
              <a:r>
                <a:rPr b="0" i="0"/>
                <a:t>: flying sweat droplets that appear around a  character's head when working hard, stressed, etc.</a:t>
              </a:r>
            </a:p>
            <a:p>
              <a:pPr>
                <a:lnSpc>
                  <a:spcPct val="70000"/>
                </a:lnSpc>
                <a:spcBef>
                  <a:spcPts val="1400"/>
                </a:spcBef>
                <a:buClr>
                  <a:srgbClr val="000000"/>
                </a:buClr>
                <a:buSzPct val="45000"/>
                <a:buFont typeface="Symbol"/>
                <a:buChar char="·"/>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1" i="1" sz="2400"/>
              </a:pPr>
              <a:r>
                <a:t> Quimps</a:t>
              </a:r>
              <a:r>
                <a:rPr b="0" i="0"/>
                <a:t>: planets resembling Saturn, used to replace obscenities</a:t>
              </a:r>
            </a:p>
            <a:p>
              <a:pPr>
                <a:lnSpc>
                  <a:spcPct val="70000"/>
                </a:lnSpc>
                <a:spcBef>
                  <a:spcPts val="1400"/>
                </a:spcBef>
                <a:buClr>
                  <a:srgbClr val="000000"/>
                </a:buClr>
                <a:buSzPct val="45000"/>
                <a:buFont typeface="Symbol"/>
                <a:buChar char="·"/>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1" i="1" sz="2400"/>
              </a:pPr>
              <a:r>
                <a:t> Solrads</a:t>
              </a:r>
              <a:r>
                <a:rPr b="0" i="0"/>
                <a:t>: radiating lines drawn from something luminous like a lightbulb or the sun</a:t>
              </a:r>
            </a:p>
            <a:p>
              <a:pPr>
                <a:lnSpc>
                  <a:spcPct val="70000"/>
                </a:lnSpc>
                <a:spcBef>
                  <a:spcPts val="1400"/>
                </a:spcBef>
                <a:buClr>
                  <a:srgbClr val="000000"/>
                </a:buClr>
                <a:buSzPct val="45000"/>
                <a:buFont typeface="Symbol"/>
                <a:buChar char="·"/>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1" i="1" sz="2400"/>
              </a:pPr>
              <a:r>
                <a:t> Squeans</a:t>
              </a:r>
              <a:r>
                <a:rPr b="0" i="0"/>
                <a:t>: little starbursts or circles that signify intoxification, dizziness, or sickness. Also see </a:t>
              </a:r>
              <a:r>
                <a:rPr i="0"/>
                <a:t>Spurl</a:t>
              </a:r>
              <a:r>
                <a:rPr b="0" i="0"/>
                <a:t> (springs) and </a:t>
              </a:r>
              <a:r>
                <a:rPr i="0"/>
                <a:t>Crottles</a:t>
              </a:r>
              <a:r>
                <a:rPr b="0" i="0"/>
                <a:t> (crosses for eyes)</a:t>
              </a:r>
            </a:p>
            <a:p>
              <a:pPr>
                <a:lnSpc>
                  <a:spcPct val="70000"/>
                </a:lnSpc>
                <a:spcBef>
                  <a:spcPts val="1400"/>
                </a:spcBef>
                <a:buClr>
                  <a:srgbClr val="000000"/>
                </a:buClr>
                <a:buSzPct val="45000"/>
                <a:buFont typeface="Symbol"/>
                <a:buChar char="·"/>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1" i="1" sz="2400"/>
              </a:pPr>
              <a:r>
                <a:t> Grawlixes</a:t>
              </a:r>
              <a:r>
                <a:rPr b="0" i="0"/>
                <a:t>: typographical symbols standing in for profanities, appearing in dialogue balloons in place of actual dialogue</a:t>
              </a:r>
            </a:p>
            <a:p>
              <a:pPr>
                <a:lnSpc>
                  <a:spcPct val="70000"/>
                </a:lnSpc>
                <a:spcBef>
                  <a:spcPts val="1400"/>
                </a:spcBef>
                <a:buClr>
                  <a:srgbClr val="000000"/>
                </a:buClr>
                <a:buSzPct val="45000"/>
                <a:buFont typeface="Symbol"/>
                <a:buChar char="·"/>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1" i="1" sz="2400"/>
              </a:pPr>
              <a:r>
                <a:t> Lucaflect</a:t>
              </a:r>
              <a:r>
                <a:rPr b="0" i="0"/>
                <a:t>: a shiny spot on a surface of something,     depicted as a four-paned window shape</a:t>
              </a:r>
            </a:p>
            <a:p>
              <a:pPr>
                <a:lnSpc>
                  <a:spcPct val="70000"/>
                </a:lnSpc>
                <a:spcBef>
                  <a:spcPts val="1400"/>
                </a:spcBef>
                <a:buClr>
                  <a:srgbClr val="000000"/>
                </a:buClr>
                <a:buSzPct val="45000"/>
                <a:buFont typeface="Arial"/>
                <a:buChar char="•"/>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b="1" i="1" sz="2400"/>
              </a:pPr>
              <a:r>
                <a:t> Vites</a:t>
              </a:r>
              <a:r>
                <a:rPr b="0" i="0"/>
                <a:t>: vertical straight lines indicating reflectivity (compare </a:t>
              </a:r>
              <a:r>
                <a:rPr b="0"/>
                <a:t>dites</a:t>
              </a:r>
              <a:r>
                <a:rPr b="0" i="0"/>
                <a:t>, </a:t>
              </a:r>
              <a:r>
                <a:rPr b="0"/>
                <a:t>hites</a:t>
              </a:r>
              <a:r>
                <a:rPr b="0" i="0"/>
                <a:t>)</a:t>
              </a:r>
            </a:p>
            <a:p>
              <a:pPr>
                <a:lnSpc>
                  <a:spcPct val="90000"/>
                </a:lnSpc>
                <a:spcBef>
                  <a:spcPts val="1400"/>
                </a:spcBef>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sz="2800"/>
              </a:pPr>
            </a:p>
            <a:p>
              <a:pPr>
                <a:lnSpc>
                  <a:spcPct val="90000"/>
                </a:lnSpc>
                <a:spcBef>
                  <a:spcPts val="1400"/>
                </a:spcBef>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defRPr sz="2800"/>
              </a:pPr>
            </a:p>
          </p:txBody>
        </p:sp>
      </p:grpSp>
      <p:sp>
        <p:nvSpPr>
          <p:cNvPr id="146" name="From Mort Walker’s The Lexicon of Comicana"/>
          <p:cNvSpPr/>
          <p:nvPr/>
        </p:nvSpPr>
        <p:spPr>
          <a:xfrm>
            <a:off x="7127875" y="5972175"/>
            <a:ext cx="4392613" cy="632760"/>
          </a:xfrm>
          <a:prstGeom prst="rect">
            <a:avLst/>
          </a:prstGeom>
          <a:solidFill>
            <a:srgbClr val="FFFFFF"/>
          </a:solidFill>
          <a:ln w="9360">
            <a:solidFill>
              <a:srgbClr val="000000"/>
            </a:solidFill>
          </a:ln>
          <a:extLst>
            <a:ext uri="{C572A759-6A51-4108-AA02-DFA0A04FC94B}">
              <ma14:wrappingTextBoxFlag xmlns:ma14="http://schemas.microsoft.com/office/mac/drawingml/2011/main" val="1"/>
            </a:ext>
          </a:extLst>
        </p:spPr>
        <p:txBody>
          <a:bodyPr lIns="44999" tIns="44999" rIns="44999" bIns="44999">
            <a:spAutoFit/>
          </a:bodyPr>
          <a:lstStyle/>
          <a:p>
            <a:pPr defTabSz="914400">
              <a:tabLst>
                <a:tab pos="444500" algn="l"/>
                <a:tab pos="889000" algn="l"/>
                <a:tab pos="1333500" algn="l"/>
                <a:tab pos="1778000" algn="l"/>
                <a:tab pos="2235200" algn="l"/>
                <a:tab pos="2679700" algn="l"/>
                <a:tab pos="3124200" algn="l"/>
                <a:tab pos="3568700" algn="l"/>
                <a:tab pos="4025900" algn="l"/>
                <a:tab pos="4470400" algn="l"/>
                <a:tab pos="4914900" algn="l"/>
                <a:tab pos="5359400" algn="l"/>
                <a:tab pos="5816600" algn="l"/>
                <a:tab pos="6261100" algn="l"/>
                <a:tab pos="6705600" algn="l"/>
                <a:tab pos="7150100" algn="l"/>
                <a:tab pos="7607300" algn="l"/>
                <a:tab pos="8051800" algn="l"/>
                <a:tab pos="8496300" algn="l"/>
                <a:tab pos="8940800" algn="l"/>
              </a:tabLst>
            </a:pPr>
            <a:r>
              <a:t>From Mort Walker’s </a:t>
            </a:r>
            <a:r>
              <a:rPr i="1"/>
              <a:t>The Lexicon of Comicana</a:t>
            </a:r>
          </a:p>
        </p:txBody>
      </p:sp>
      <p:pic>
        <p:nvPicPr>
          <p:cNvPr id="147" name="image.png" descr="image.png"/>
          <p:cNvPicPr>
            <a:picLocks noChangeAspect="1"/>
          </p:cNvPicPr>
          <p:nvPr/>
        </p:nvPicPr>
        <p:blipFill>
          <a:blip r:embed="rId2">
            <a:extLst/>
          </a:blip>
          <a:stretch>
            <a:fillRect/>
          </a:stretch>
        </p:blipFill>
        <p:spPr>
          <a:xfrm>
            <a:off x="7048500" y="3810000"/>
            <a:ext cx="4905375" cy="1912938"/>
          </a:xfrm>
          <a:prstGeom prst="rect">
            <a:avLst/>
          </a:prstGeom>
          <a:ln w="12700">
            <a:miter lim="400000"/>
          </a:ln>
        </p:spPr>
      </p:pic>
      <p:pic>
        <p:nvPicPr>
          <p:cNvPr id="148" name="image.png" descr="image.png"/>
          <p:cNvPicPr>
            <a:picLocks noChangeAspect="1"/>
          </p:cNvPicPr>
          <p:nvPr/>
        </p:nvPicPr>
        <p:blipFill>
          <a:blip r:embed="rId3">
            <a:extLst/>
          </a:blip>
          <a:stretch>
            <a:fillRect/>
          </a:stretch>
        </p:blipFill>
        <p:spPr>
          <a:xfrm>
            <a:off x="7616825" y="165100"/>
            <a:ext cx="3767138" cy="3521075"/>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Abstract to realistic"/>
          <p:cNvSpPr txBox="1"/>
          <p:nvPr>
            <p:ph type="body" sz="quarter" idx="4294967295"/>
          </p:nvPr>
        </p:nvSpPr>
        <p:spPr>
          <a:xfrm>
            <a:off x="455612" y="93662"/>
            <a:ext cx="3048001" cy="519113"/>
          </a:xfrm>
          <a:prstGeom prst="rect">
            <a:avLst/>
          </a:prstGeom>
          <a:solidFill>
            <a:srgbClr val="FFFFFF"/>
          </a:solidFill>
          <a:ln w="6350">
            <a:solidFill>
              <a:srgbClr val="000000"/>
            </a:solidFill>
            <a:round/>
          </a:ln>
        </p:spPr>
        <p:txBody>
          <a:bodyPr lIns="44999" tIns="44999" rIns="44999" bIns="44999">
            <a:normAutofit fontScale="100000" lnSpcReduction="0"/>
          </a:bodyPr>
          <a:lstStyle>
            <a:lvl1pPr marL="315468" indent="-315468" defTabSz="411861">
              <a:spcBef>
                <a:spcPts val="1200"/>
              </a:spcBef>
              <a:defRPr sz="2576"/>
            </a:lvl1pPr>
          </a:lstStyle>
          <a:p>
            <a:pPr/>
            <a:r>
              <a:t>Abstract to realistic</a:t>
            </a:r>
          </a:p>
        </p:txBody>
      </p:sp>
      <p:sp>
        <p:nvSpPr>
          <p:cNvPr id="151" name="Historical accuracy ~ I don't have any photos / portraits / images of Freeman Colby (&amp; most other non-famous characters in the story), so I don't want to add any details that aren't based in the historical record.  Thus two dots &amp; a line, the blank mask of anonymity.…"/>
          <p:cNvSpPr/>
          <p:nvPr/>
        </p:nvSpPr>
        <p:spPr>
          <a:xfrm>
            <a:off x="5332412" y="381000"/>
            <a:ext cx="6400801" cy="6238240"/>
          </a:xfrm>
          <a:prstGeom prst="rect">
            <a:avLst/>
          </a:prstGeom>
          <a:solidFill>
            <a:srgbClr val="F2F2F2"/>
          </a:solidFill>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defTabSz="914400">
              <a:buSzPct val="100000"/>
              <a:buFont typeface="Arial"/>
              <a:buChar char="•"/>
              <a:defRPr b="1">
                <a:solidFill>
                  <a:srgbClr val="212121"/>
                </a:solidFill>
                <a:latin typeface="Segoe UI"/>
                <a:ea typeface="Segoe UI"/>
                <a:cs typeface="Segoe UI"/>
                <a:sym typeface="Segoe UI"/>
              </a:defRPr>
            </a:pPr>
            <a:r>
              <a:t>Historical accuracy </a:t>
            </a:r>
            <a:r>
              <a:rPr b="0"/>
              <a:t>~ I don't have any photos / portraits / images of Freeman Colby (&amp; most other non-famous characters in the story), so I don't want to add any details that aren't based in the historical record.  Thus two dots &amp; a line, the blank mask of anonymity.</a:t>
            </a:r>
          </a:p>
          <a:p>
            <a:pPr marL="285750" indent="-285750" defTabSz="914400">
              <a:buSzPct val="100000"/>
              <a:buFont typeface="Arial"/>
              <a:buChar char="•"/>
              <a:defRPr b="1">
                <a:solidFill>
                  <a:srgbClr val="212121"/>
                </a:solidFill>
                <a:latin typeface="Segoe UI"/>
                <a:ea typeface="Segoe UI"/>
                <a:cs typeface="Segoe UI"/>
                <a:sym typeface="Segoe UI"/>
              </a:defRPr>
            </a:pPr>
            <a:r>
              <a:t>Readers' access </a:t>
            </a:r>
            <a:r>
              <a:rPr b="0"/>
              <a:t>~ More iconic characters are closer to readers' sense of themselves </a:t>
            </a:r>
          </a:p>
          <a:p>
            <a:pPr marL="285750" indent="-285750" defTabSz="914400">
              <a:buSzPct val="100000"/>
              <a:buFont typeface="Arial"/>
              <a:buChar char="•"/>
              <a:defRPr b="1">
                <a:solidFill>
                  <a:srgbClr val="212121"/>
                </a:solidFill>
                <a:latin typeface="Segoe UI"/>
                <a:ea typeface="Segoe UI"/>
                <a:cs typeface="Segoe UI"/>
                <a:sym typeface="Segoe UI"/>
              </a:defRPr>
            </a:pPr>
            <a:r>
              <a:t>Drawing speed / reading speed</a:t>
            </a:r>
            <a:r>
              <a:rPr b="0"/>
              <a:t> ~ There's a temptation (at least for me) to fill in as many details as possible in an image/story.  Abstraction &amp; focus on minimal essential details helps my panels &amp; pages breathe, helps me (&amp; my readers) move through the IDEAS of the story without getting bogged down in non-essential details.  </a:t>
            </a:r>
          </a:p>
          <a:p>
            <a:pPr marL="285750" indent="-285750" defTabSz="914400">
              <a:buSzPct val="100000"/>
              <a:buFont typeface="Arial"/>
              <a:buChar char="•"/>
              <a:defRPr b="1">
                <a:solidFill>
                  <a:srgbClr val="212121"/>
                </a:solidFill>
                <a:latin typeface="Segoe UI"/>
                <a:ea typeface="Segoe UI"/>
                <a:cs typeface="Segoe UI"/>
                <a:sym typeface="Segoe UI"/>
              </a:defRPr>
            </a:pPr>
            <a:r>
              <a:t>Sleep deprivation</a:t>
            </a:r>
            <a:r>
              <a:rPr b="0"/>
              <a:t> ~ I drew my first "Stick Figure Civil War" stories at the tail end of my 3rd 24 hour comic, when after drawing for 18 hours straight, I turned out of desperation to stick figures &amp; was impressed by how fun &amp; expressive they could be in a historical setting.  That approach, with modifications, leads to Freeman Colby. </a:t>
            </a:r>
          </a:p>
        </p:txBody>
      </p:sp>
      <p:pic>
        <p:nvPicPr>
          <p:cNvPr id="152" name="mage result for marek freeman colby" descr="mage result for marek freeman colby"/>
          <p:cNvPicPr>
            <a:picLocks noChangeAspect="1"/>
          </p:cNvPicPr>
          <p:nvPr/>
        </p:nvPicPr>
        <p:blipFill>
          <a:blip r:embed="rId2">
            <a:extLst/>
          </a:blip>
          <a:stretch>
            <a:fillRect/>
          </a:stretch>
        </p:blipFill>
        <p:spPr>
          <a:xfrm>
            <a:off x="639762" y="741362"/>
            <a:ext cx="4094163" cy="5484813"/>
          </a:xfrm>
          <a:prstGeom prst="rect">
            <a:avLst/>
          </a:prstGeom>
          <a:ln w="12700">
            <a:miter lim="400000"/>
          </a:ln>
        </p:spPr>
      </p:pic>
      <p:sp>
        <p:nvSpPr>
          <p:cNvPr id="153" name="Marek Bennett, The Civil War Diary of Freeman Colby"/>
          <p:cNvSpPr txBox="1"/>
          <p:nvPr/>
        </p:nvSpPr>
        <p:spPr>
          <a:xfrm>
            <a:off x="131762" y="6354762"/>
            <a:ext cx="5634669" cy="367666"/>
          </a:xfrm>
          <a:prstGeom prst="rect">
            <a:avLst/>
          </a:prstGeom>
          <a:solidFill>
            <a:srgbClr val="FFFFFF"/>
          </a:solidFill>
          <a:ln>
            <a:solidFill>
              <a:schemeClr val="accent1"/>
            </a:solidFill>
          </a:ln>
          <a:extLst>
            <a:ext uri="{C572A759-6A51-4108-AA02-DFA0A04FC94B}">
              <ma14:wrappingTextBoxFlag xmlns:ma14="http://schemas.microsoft.com/office/mac/drawingml/2011/main" val="1"/>
            </a:ext>
          </a:extLst>
        </p:spPr>
        <p:txBody>
          <a:bodyPr wrap="none" lIns="45719" rIns="45719">
            <a:spAutoFit/>
          </a:bodyPr>
          <a:lstStyle/>
          <a:p>
            <a:pPr defTabSz="914400"/>
            <a:r>
              <a:t>Marek Bennett, </a:t>
            </a:r>
            <a:r>
              <a:rPr i="1"/>
              <a:t>The Civil War Diary of Freeman Colby</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image.jpeg" descr="image.jpeg"/>
          <p:cNvPicPr>
            <a:picLocks noChangeAspect="1"/>
          </p:cNvPicPr>
          <p:nvPr/>
        </p:nvPicPr>
        <p:blipFill>
          <a:blip r:embed="rId2">
            <a:extLst/>
          </a:blip>
          <a:srcRect l="19961" t="12959" r="26506" b="26296"/>
          <a:stretch>
            <a:fillRect/>
          </a:stretch>
        </p:blipFill>
        <p:spPr>
          <a:xfrm>
            <a:off x="198437" y="36512"/>
            <a:ext cx="4681538" cy="6784976"/>
          </a:xfrm>
          <a:prstGeom prst="rect">
            <a:avLst/>
          </a:prstGeom>
          <a:ln w="12700">
            <a:miter lim="400000"/>
          </a:ln>
        </p:spPr>
      </p:pic>
      <p:pic>
        <p:nvPicPr>
          <p:cNvPr id="156" name="image.jpeg" descr="image.jpeg"/>
          <p:cNvPicPr>
            <a:picLocks noChangeAspect="1"/>
          </p:cNvPicPr>
          <p:nvPr/>
        </p:nvPicPr>
        <p:blipFill>
          <a:blip r:embed="rId3">
            <a:extLst/>
          </a:blip>
          <a:srcRect l="26628" t="12371" r="19326" b="28710"/>
          <a:stretch>
            <a:fillRect/>
          </a:stretch>
        </p:blipFill>
        <p:spPr>
          <a:xfrm>
            <a:off x="7235824" y="36512"/>
            <a:ext cx="4773614" cy="6765926"/>
          </a:xfrm>
          <a:prstGeom prst="rect">
            <a:avLst/>
          </a:prstGeom>
          <a:ln w="12700">
            <a:miter lim="400000"/>
          </a:ln>
        </p:spPr>
      </p:pic>
      <p:pic>
        <p:nvPicPr>
          <p:cNvPr id="157" name="image.jpeg" descr="image.jpeg"/>
          <p:cNvPicPr>
            <a:picLocks noChangeAspect="1"/>
          </p:cNvPicPr>
          <p:nvPr/>
        </p:nvPicPr>
        <p:blipFill>
          <a:blip r:embed="rId4">
            <a:extLst/>
          </a:blip>
          <a:stretch>
            <a:fillRect/>
          </a:stretch>
        </p:blipFill>
        <p:spPr>
          <a:xfrm>
            <a:off x="5091112" y="2955925"/>
            <a:ext cx="1928813" cy="89535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image.png" descr="image.png"/>
          <p:cNvPicPr>
            <a:picLocks noChangeAspect="1"/>
          </p:cNvPicPr>
          <p:nvPr/>
        </p:nvPicPr>
        <p:blipFill>
          <a:blip r:embed="rId2">
            <a:extLst/>
          </a:blip>
          <a:srcRect l="0" t="0" r="3242" b="3999"/>
          <a:stretch>
            <a:fillRect/>
          </a:stretch>
        </p:blipFill>
        <p:spPr>
          <a:xfrm>
            <a:off x="3870325" y="395287"/>
            <a:ext cx="3657600" cy="5943601"/>
          </a:xfrm>
          <a:prstGeom prst="rect">
            <a:avLst/>
          </a:prstGeom>
          <a:ln w="12700">
            <a:miter lim="400000"/>
          </a:ln>
        </p:spPr>
      </p:pic>
      <p:pic>
        <p:nvPicPr>
          <p:cNvPr id="160" name="image.jpeg" descr="image.jpeg"/>
          <p:cNvPicPr>
            <a:picLocks noChangeAspect="1"/>
          </p:cNvPicPr>
          <p:nvPr/>
        </p:nvPicPr>
        <p:blipFill>
          <a:blip r:embed="rId3">
            <a:extLst/>
          </a:blip>
          <a:stretch>
            <a:fillRect/>
          </a:stretch>
        </p:blipFill>
        <p:spPr>
          <a:xfrm>
            <a:off x="7848600" y="4567237"/>
            <a:ext cx="2505075" cy="868363"/>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7B8B8"/>
        </a:solidFill>
      </p:bgPr>
    </p:bg>
    <p:spTree>
      <p:nvGrpSpPr>
        <p:cNvPr id="1" name=""/>
        <p:cNvGrpSpPr/>
        <p:nvPr/>
      </p:nvGrpSpPr>
      <p:grpSpPr>
        <a:xfrm>
          <a:off x="0" y="0"/>
          <a:ext cx="0" cy="0"/>
          <a:chOff x="0" y="0"/>
          <a:chExt cx="0" cy="0"/>
        </a:xfrm>
      </p:grpSpPr>
      <p:pic>
        <p:nvPicPr>
          <p:cNvPr id="162" name="image.png" descr="image.png"/>
          <p:cNvPicPr>
            <a:picLocks noChangeAspect="1"/>
          </p:cNvPicPr>
          <p:nvPr/>
        </p:nvPicPr>
        <p:blipFill>
          <a:blip r:embed="rId3">
            <a:extLst/>
          </a:blip>
          <a:srcRect l="46649" t="36476" r="4364" b="22299"/>
          <a:stretch>
            <a:fillRect/>
          </a:stretch>
        </p:blipFill>
        <p:spPr>
          <a:xfrm>
            <a:off x="1223962" y="1146175"/>
            <a:ext cx="4598988" cy="5586413"/>
          </a:xfrm>
          <a:prstGeom prst="rect">
            <a:avLst/>
          </a:prstGeom>
          <a:ln w="12700">
            <a:miter lim="400000"/>
          </a:ln>
        </p:spPr>
      </p:pic>
      <p:pic>
        <p:nvPicPr>
          <p:cNvPr id="163" name="image.png" descr="image.png"/>
          <p:cNvPicPr>
            <a:picLocks noChangeAspect="1"/>
          </p:cNvPicPr>
          <p:nvPr/>
        </p:nvPicPr>
        <p:blipFill>
          <a:blip r:embed="rId4">
            <a:extLst/>
          </a:blip>
          <a:stretch>
            <a:fillRect/>
          </a:stretch>
        </p:blipFill>
        <p:spPr>
          <a:xfrm>
            <a:off x="5981700" y="1360487"/>
            <a:ext cx="5942850" cy="4591605"/>
          </a:xfrm>
          <a:prstGeom prst="rect">
            <a:avLst/>
          </a:prstGeom>
          <a:ln w="12700">
            <a:miter lim="400000"/>
          </a:ln>
        </p:spPr>
      </p:pic>
      <p:pic>
        <p:nvPicPr>
          <p:cNvPr id="164" name="image.jpeg" descr="image.jpeg"/>
          <p:cNvPicPr>
            <a:picLocks noChangeAspect="1"/>
          </p:cNvPicPr>
          <p:nvPr/>
        </p:nvPicPr>
        <p:blipFill>
          <a:blip r:embed="rId5">
            <a:extLst/>
          </a:blip>
          <a:stretch>
            <a:fillRect/>
          </a:stretch>
        </p:blipFill>
        <p:spPr>
          <a:xfrm>
            <a:off x="144462" y="71437"/>
            <a:ext cx="11887201" cy="987426"/>
          </a:xfrm>
          <a:prstGeom prst="rect">
            <a:avLst/>
          </a:prstGeom>
          <a:ln w="12700">
            <a:miter lim="400000"/>
          </a:ln>
        </p:spPr>
      </p:pic>
      <p:pic>
        <p:nvPicPr>
          <p:cNvPr id="165" name="image.jpeg" descr="image.jpeg"/>
          <p:cNvPicPr>
            <a:picLocks noChangeAspect="1"/>
          </p:cNvPicPr>
          <p:nvPr/>
        </p:nvPicPr>
        <p:blipFill>
          <a:blip r:embed="rId6">
            <a:extLst/>
          </a:blip>
          <a:stretch>
            <a:fillRect/>
          </a:stretch>
        </p:blipFill>
        <p:spPr>
          <a:xfrm>
            <a:off x="5578475" y="6184900"/>
            <a:ext cx="4068763" cy="219075"/>
          </a:xfrm>
          <a:prstGeom prst="rect">
            <a:avLst/>
          </a:prstGeom>
          <a:ln w="12700">
            <a:miter lim="400000"/>
          </a:ln>
        </p:spPr>
      </p:pic>
      <p:pic>
        <p:nvPicPr>
          <p:cNvPr id="166" name="image.jpeg" descr="image.jpeg"/>
          <p:cNvPicPr>
            <a:picLocks noChangeAspect="1"/>
          </p:cNvPicPr>
          <p:nvPr/>
        </p:nvPicPr>
        <p:blipFill>
          <a:blip r:embed="rId7">
            <a:extLst/>
          </a:blip>
          <a:stretch>
            <a:fillRect/>
          </a:stretch>
        </p:blipFill>
        <p:spPr>
          <a:xfrm>
            <a:off x="3600450" y="6486525"/>
            <a:ext cx="2193925" cy="24765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7B8B8"/>
        </a:solidFill>
      </p:bgPr>
    </p:bg>
    <p:spTree>
      <p:nvGrpSpPr>
        <p:cNvPr id="1" name=""/>
        <p:cNvGrpSpPr/>
        <p:nvPr/>
      </p:nvGrpSpPr>
      <p:grpSpPr>
        <a:xfrm>
          <a:off x="0" y="0"/>
          <a:ext cx="0" cy="0"/>
          <a:chOff x="0" y="0"/>
          <a:chExt cx="0" cy="0"/>
        </a:xfrm>
      </p:grpSpPr>
      <p:grpSp>
        <p:nvGrpSpPr>
          <p:cNvPr id="80" name="Group"/>
          <p:cNvGrpSpPr/>
          <p:nvPr/>
        </p:nvGrpSpPr>
        <p:grpSpPr>
          <a:xfrm>
            <a:off x="339725" y="304800"/>
            <a:ext cx="11537950" cy="6400800"/>
            <a:chOff x="0" y="0"/>
            <a:chExt cx="11537950" cy="6400800"/>
          </a:xfrm>
        </p:grpSpPr>
        <p:sp>
          <p:nvSpPr>
            <p:cNvPr id="78" name="Rectangle"/>
            <p:cNvSpPr/>
            <p:nvPr/>
          </p:nvSpPr>
          <p:spPr>
            <a:xfrm>
              <a:off x="0" y="0"/>
              <a:ext cx="11537950" cy="6400800"/>
            </a:xfrm>
            <a:prstGeom prst="rect">
              <a:avLst/>
            </a:prstGeom>
            <a:solidFill>
              <a:srgbClr val="47B8B8"/>
            </a:solidFill>
            <a:ln w="12700" cap="flat">
              <a:noFill/>
              <a:miter lim="400000"/>
            </a:ln>
            <a:effectLst/>
          </p:spPr>
          <p:txBody>
            <a:bodyPr wrap="square" lIns="45719" tIns="45719" rIns="45719" bIns="45719" numCol="1" anchor="t">
              <a:noAutofit/>
            </a:bodyPr>
            <a:lstStyle/>
            <a:p>
              <a:pPr/>
            </a:p>
          </p:txBody>
        </p:sp>
        <p:pic>
          <p:nvPicPr>
            <p:cNvPr id="79" name="image.jpeg" descr="image.jpeg"/>
            <p:cNvPicPr>
              <a:picLocks noChangeAspect="1"/>
            </p:cNvPicPr>
            <p:nvPr/>
          </p:nvPicPr>
          <p:blipFill>
            <a:blip r:embed="rId2">
              <a:extLst/>
            </a:blip>
            <a:stretch>
              <a:fillRect/>
            </a:stretch>
          </p:blipFill>
          <p:spPr>
            <a:xfrm>
              <a:off x="0" y="0"/>
              <a:ext cx="11537950" cy="6400800"/>
            </a:xfrm>
            <a:prstGeom prst="rect">
              <a:avLst/>
            </a:prstGeom>
            <a:ln w="12700" cap="flat">
              <a:noFill/>
              <a:miter lim="400000"/>
            </a:ln>
            <a:effectLst/>
          </p:spPr>
        </p:pic>
      </p:grpSp>
      <p:sp>
        <p:nvSpPr>
          <p:cNvPr id="81" name="Graphic History (n): Integrated, sequential art and text used to produce an intentional interpretation of the past."/>
          <p:cNvSpPr txBox="1"/>
          <p:nvPr/>
        </p:nvSpPr>
        <p:spPr>
          <a:xfrm>
            <a:off x="1979612" y="4589462"/>
            <a:ext cx="8534401" cy="812166"/>
          </a:xfrm>
          <a:prstGeom prst="rect">
            <a:avLst/>
          </a:prstGeom>
          <a:ln>
            <a:solidFill>
              <a:srgbClr val="000000"/>
            </a:solidFill>
          </a:ln>
          <a:extLst>
            <a:ext uri="{C572A759-6A51-4108-AA02-DFA0A04FC94B}">
              <ma14:wrappingTextBoxFlag xmlns:ma14="http://schemas.microsoft.com/office/mac/drawingml/2011/main" val="1"/>
            </a:ext>
          </a:extLst>
        </p:spPr>
        <p:txBody>
          <a:bodyPr lIns="45719" rIns="45719">
            <a:spAutoFit/>
          </a:bodyPr>
          <a:lstStyle>
            <a:lvl1pPr defTabSz="914400">
              <a:defRPr sz="2400">
                <a:latin typeface="American Typewriter"/>
                <a:ea typeface="American Typewriter"/>
                <a:cs typeface="American Typewriter"/>
                <a:sym typeface="American Typewriter"/>
              </a:defRPr>
            </a:lvl1pPr>
          </a:lstStyle>
          <a:p>
            <a:pPr/>
            <a:r>
              <a:t>Graphic History (n): Integrated, sequential art and text used to produce an intentional interpretation of the past.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image.png" descr="image.png"/>
          <p:cNvPicPr>
            <a:picLocks noChangeAspect="1"/>
          </p:cNvPicPr>
          <p:nvPr/>
        </p:nvPicPr>
        <p:blipFill>
          <a:blip r:embed="rId2">
            <a:extLst/>
          </a:blip>
          <a:stretch>
            <a:fillRect/>
          </a:stretch>
        </p:blipFill>
        <p:spPr>
          <a:xfrm>
            <a:off x="860425" y="879475"/>
            <a:ext cx="10418763" cy="5097463"/>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image.png" descr="image.png"/>
          <p:cNvPicPr>
            <a:picLocks noChangeAspect="1"/>
          </p:cNvPicPr>
          <p:nvPr/>
        </p:nvPicPr>
        <p:blipFill>
          <a:blip r:embed="rId2">
            <a:extLst/>
          </a:blip>
          <a:stretch>
            <a:fillRect/>
          </a:stretch>
        </p:blipFill>
        <p:spPr>
          <a:xfrm>
            <a:off x="766762" y="0"/>
            <a:ext cx="10655301" cy="6858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image.png" descr="image.png"/>
          <p:cNvPicPr>
            <a:picLocks noChangeAspect="1"/>
          </p:cNvPicPr>
          <p:nvPr/>
        </p:nvPicPr>
        <p:blipFill>
          <a:blip r:embed="rId2">
            <a:extLst/>
          </a:blip>
          <a:stretch>
            <a:fillRect/>
          </a:stretch>
        </p:blipFill>
        <p:spPr>
          <a:xfrm>
            <a:off x="4083050" y="0"/>
            <a:ext cx="8102600" cy="6858000"/>
          </a:xfrm>
          <a:prstGeom prst="rect">
            <a:avLst/>
          </a:prstGeom>
          <a:ln w="12700">
            <a:miter lim="400000"/>
          </a:ln>
        </p:spPr>
      </p:pic>
      <p:pic>
        <p:nvPicPr>
          <p:cNvPr id="175" name="image.jpeg" descr="image.jpeg"/>
          <p:cNvPicPr>
            <a:picLocks noChangeAspect="1"/>
          </p:cNvPicPr>
          <p:nvPr/>
        </p:nvPicPr>
        <p:blipFill>
          <a:blip r:embed="rId3">
            <a:extLst/>
          </a:blip>
          <a:stretch>
            <a:fillRect/>
          </a:stretch>
        </p:blipFill>
        <p:spPr>
          <a:xfrm>
            <a:off x="1784350" y="5808662"/>
            <a:ext cx="2103438" cy="887413"/>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image.png" descr="image.png"/>
          <p:cNvPicPr>
            <a:picLocks noChangeAspect="1"/>
          </p:cNvPicPr>
          <p:nvPr/>
        </p:nvPicPr>
        <p:blipFill>
          <a:blip r:embed="rId2">
            <a:extLst/>
          </a:blip>
          <a:stretch>
            <a:fillRect/>
          </a:stretch>
        </p:blipFill>
        <p:spPr>
          <a:xfrm>
            <a:off x="144462" y="103187"/>
            <a:ext cx="8137526" cy="6629401"/>
          </a:xfrm>
          <a:prstGeom prst="rect">
            <a:avLst/>
          </a:prstGeom>
          <a:ln w="12700">
            <a:miter lim="400000"/>
          </a:ln>
        </p:spPr>
      </p:pic>
      <p:pic>
        <p:nvPicPr>
          <p:cNvPr id="178" name="image.jpeg" descr="image.jpeg"/>
          <p:cNvPicPr>
            <a:picLocks noChangeAspect="1"/>
          </p:cNvPicPr>
          <p:nvPr/>
        </p:nvPicPr>
        <p:blipFill>
          <a:blip r:embed="rId3">
            <a:extLst/>
          </a:blip>
          <a:stretch>
            <a:fillRect/>
          </a:stretch>
        </p:blipFill>
        <p:spPr>
          <a:xfrm>
            <a:off x="8423275" y="5407025"/>
            <a:ext cx="2103438" cy="128905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7B8B8"/>
        </a:solidFill>
      </p:bgPr>
    </p:bg>
    <p:spTree>
      <p:nvGrpSpPr>
        <p:cNvPr id="1" name=""/>
        <p:cNvGrpSpPr/>
        <p:nvPr/>
      </p:nvGrpSpPr>
      <p:grpSpPr>
        <a:xfrm>
          <a:off x="0" y="0"/>
          <a:ext cx="0" cy="0"/>
          <a:chOff x="0" y="0"/>
          <a:chExt cx="0" cy="0"/>
        </a:xfrm>
      </p:grpSpPr>
      <p:pic>
        <p:nvPicPr>
          <p:cNvPr id="83" name="image.jpeg" descr="image.jpeg"/>
          <p:cNvPicPr>
            <a:picLocks noChangeAspect="1"/>
          </p:cNvPicPr>
          <p:nvPr/>
        </p:nvPicPr>
        <p:blipFill>
          <a:blip r:embed="rId2">
            <a:extLst/>
          </a:blip>
          <a:stretch>
            <a:fillRect/>
          </a:stretch>
        </p:blipFill>
        <p:spPr>
          <a:xfrm>
            <a:off x="1079500" y="168275"/>
            <a:ext cx="10047288" cy="1524000"/>
          </a:xfrm>
          <a:prstGeom prst="rect">
            <a:avLst/>
          </a:prstGeom>
          <a:ln w="12700">
            <a:miter lim="400000"/>
          </a:ln>
        </p:spPr>
      </p:pic>
      <p:pic>
        <p:nvPicPr>
          <p:cNvPr id="84" name="image.jpeg" descr="image.jpeg"/>
          <p:cNvPicPr>
            <a:picLocks noChangeAspect="1"/>
          </p:cNvPicPr>
          <p:nvPr/>
        </p:nvPicPr>
        <p:blipFill>
          <a:blip r:embed="rId3">
            <a:extLst/>
          </a:blip>
          <a:stretch>
            <a:fillRect/>
          </a:stretch>
        </p:blipFill>
        <p:spPr>
          <a:xfrm>
            <a:off x="3779837" y="6372225"/>
            <a:ext cx="4114801" cy="328613"/>
          </a:xfrm>
          <a:prstGeom prst="rect">
            <a:avLst/>
          </a:prstGeom>
          <a:ln w="12700">
            <a:miter lim="400000"/>
          </a:ln>
        </p:spPr>
      </p:pic>
      <p:pic>
        <p:nvPicPr>
          <p:cNvPr id="85" name="image.jpeg" descr="image.jpeg"/>
          <p:cNvPicPr>
            <a:picLocks noChangeAspect="1"/>
          </p:cNvPicPr>
          <p:nvPr/>
        </p:nvPicPr>
        <p:blipFill>
          <a:blip r:embed="rId4">
            <a:extLst/>
          </a:blip>
          <a:stretch>
            <a:fillRect/>
          </a:stretch>
        </p:blipFill>
        <p:spPr>
          <a:xfrm>
            <a:off x="2006600" y="1868487"/>
            <a:ext cx="8001000" cy="432435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 name="image.png" descr="image.png"/>
          <p:cNvPicPr>
            <a:picLocks noChangeAspect="1"/>
          </p:cNvPicPr>
          <p:nvPr/>
        </p:nvPicPr>
        <p:blipFill>
          <a:blip r:embed="rId3">
            <a:extLst/>
          </a:blip>
          <a:srcRect l="0" t="54829" r="4847" b="4823"/>
          <a:stretch>
            <a:fillRect/>
          </a:stretch>
        </p:blipFill>
        <p:spPr>
          <a:xfrm>
            <a:off x="1628775" y="1223962"/>
            <a:ext cx="8774113" cy="4086226"/>
          </a:xfrm>
          <a:prstGeom prst="rect">
            <a:avLst/>
          </a:prstGeom>
          <a:ln w="12700">
            <a:miter lim="400000"/>
          </a:ln>
        </p:spPr>
      </p:pic>
      <p:pic>
        <p:nvPicPr>
          <p:cNvPr id="88" name="image.jpeg" descr="image.jpeg"/>
          <p:cNvPicPr>
            <a:picLocks noChangeAspect="1"/>
          </p:cNvPicPr>
          <p:nvPr/>
        </p:nvPicPr>
        <p:blipFill>
          <a:blip r:embed="rId4">
            <a:extLst/>
          </a:blip>
          <a:stretch>
            <a:fillRect/>
          </a:stretch>
        </p:blipFill>
        <p:spPr>
          <a:xfrm>
            <a:off x="3851275" y="5610225"/>
            <a:ext cx="4114800" cy="328613"/>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 name="image.jpeg" descr="image.jpeg"/>
          <p:cNvPicPr>
            <a:picLocks noChangeAspect="1"/>
          </p:cNvPicPr>
          <p:nvPr/>
        </p:nvPicPr>
        <p:blipFill>
          <a:blip r:embed="rId2">
            <a:extLst/>
          </a:blip>
          <a:stretch>
            <a:fillRect/>
          </a:stretch>
        </p:blipFill>
        <p:spPr>
          <a:xfrm>
            <a:off x="744537" y="179387"/>
            <a:ext cx="8686801" cy="6089651"/>
          </a:xfrm>
          <a:prstGeom prst="rect">
            <a:avLst/>
          </a:prstGeom>
          <a:ln w="12700">
            <a:miter lim="400000"/>
          </a:ln>
        </p:spPr>
      </p:pic>
      <p:pic>
        <p:nvPicPr>
          <p:cNvPr id="93" name="image.jpeg" descr="image.jpeg"/>
          <p:cNvPicPr>
            <a:picLocks noChangeAspect="1"/>
          </p:cNvPicPr>
          <p:nvPr/>
        </p:nvPicPr>
        <p:blipFill>
          <a:blip r:embed="rId3">
            <a:extLst/>
          </a:blip>
          <a:stretch>
            <a:fillRect/>
          </a:stretch>
        </p:blipFill>
        <p:spPr>
          <a:xfrm>
            <a:off x="8499475" y="6335712"/>
            <a:ext cx="2971800" cy="3381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 name="image.jpeg" descr="image.jpeg"/>
          <p:cNvPicPr>
            <a:picLocks noChangeAspect="1"/>
          </p:cNvPicPr>
          <p:nvPr/>
        </p:nvPicPr>
        <p:blipFill>
          <a:blip r:embed="rId2">
            <a:extLst/>
          </a:blip>
          <a:stretch>
            <a:fillRect/>
          </a:stretch>
        </p:blipFill>
        <p:spPr>
          <a:xfrm>
            <a:off x="1365250" y="223837"/>
            <a:ext cx="9290050" cy="6400801"/>
          </a:xfrm>
          <a:prstGeom prst="rect">
            <a:avLst/>
          </a:prstGeom>
          <a:ln w="12700">
            <a:miter lim="400000"/>
          </a:ln>
        </p:spPr>
      </p:pic>
      <p:sp>
        <p:nvSpPr>
          <p:cNvPr id="96" name="Oval"/>
          <p:cNvSpPr/>
          <p:nvPr/>
        </p:nvSpPr>
        <p:spPr>
          <a:xfrm>
            <a:off x="1187450" y="1871662"/>
            <a:ext cx="3022600" cy="1368426"/>
          </a:xfrm>
          <a:prstGeom prst="ellipse">
            <a:avLst/>
          </a:prstGeom>
          <a:ln w="57240">
            <a:solidFill>
              <a:srgbClr val="47B8B8"/>
            </a:solidFill>
            <a:miter/>
          </a:ln>
        </p:spPr>
        <p:txBody>
          <a:bodyPr lIns="45719" rIns="45719" anchor="ctr"/>
          <a:lstStyle/>
          <a:p>
            <a:pPr defTabSz="914400">
              <a:lnSpc>
                <a:spcPct val="93000"/>
              </a:lnSpc>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7B8B8"/>
        </a:solidFill>
      </p:bgPr>
    </p:bg>
    <p:spTree>
      <p:nvGrpSpPr>
        <p:cNvPr id="1" name=""/>
        <p:cNvGrpSpPr/>
        <p:nvPr/>
      </p:nvGrpSpPr>
      <p:grpSpPr>
        <a:xfrm>
          <a:off x="0" y="0"/>
          <a:ext cx="0" cy="0"/>
          <a:chOff x="0" y="0"/>
          <a:chExt cx="0" cy="0"/>
        </a:xfrm>
      </p:grpSpPr>
      <p:pic>
        <p:nvPicPr>
          <p:cNvPr id="98" name="image.png" descr="image.png"/>
          <p:cNvPicPr>
            <a:picLocks noChangeAspect="1"/>
          </p:cNvPicPr>
          <p:nvPr/>
        </p:nvPicPr>
        <p:blipFill>
          <a:blip r:embed="rId2">
            <a:extLst/>
          </a:blip>
          <a:stretch>
            <a:fillRect/>
          </a:stretch>
        </p:blipFill>
        <p:spPr>
          <a:xfrm>
            <a:off x="4333875" y="1403350"/>
            <a:ext cx="3657600" cy="5376863"/>
          </a:xfrm>
          <a:prstGeom prst="rect">
            <a:avLst/>
          </a:prstGeom>
          <a:ln w="12700">
            <a:miter lim="400000"/>
          </a:ln>
        </p:spPr>
      </p:pic>
      <p:pic>
        <p:nvPicPr>
          <p:cNvPr id="99" name="image.jpeg" descr="image.jpeg"/>
          <p:cNvPicPr>
            <a:picLocks noChangeAspect="1"/>
          </p:cNvPicPr>
          <p:nvPr/>
        </p:nvPicPr>
        <p:blipFill>
          <a:blip r:embed="rId3">
            <a:extLst/>
          </a:blip>
          <a:stretch>
            <a:fillRect/>
          </a:stretch>
        </p:blipFill>
        <p:spPr>
          <a:xfrm>
            <a:off x="2305050" y="219075"/>
            <a:ext cx="7866063" cy="104775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 name="image.png" descr="image.png"/>
          <p:cNvPicPr>
            <a:picLocks noChangeAspect="1"/>
          </p:cNvPicPr>
          <p:nvPr/>
        </p:nvPicPr>
        <p:blipFill>
          <a:blip r:embed="rId2">
            <a:extLst/>
          </a:blip>
          <a:srcRect l="0" t="46255" r="0" b="30210"/>
          <a:stretch>
            <a:fillRect/>
          </a:stretch>
        </p:blipFill>
        <p:spPr>
          <a:xfrm>
            <a:off x="215900" y="1008062"/>
            <a:ext cx="11728450" cy="3671888"/>
          </a:xfrm>
          <a:prstGeom prst="rect">
            <a:avLst/>
          </a:prstGeom>
          <a:ln w="12700">
            <a:miter lim="400000"/>
          </a:ln>
        </p:spPr>
      </p:pic>
      <p:pic>
        <p:nvPicPr>
          <p:cNvPr id="102" name="image.jpeg" descr="image.jpeg"/>
          <p:cNvPicPr>
            <a:picLocks noChangeAspect="1"/>
          </p:cNvPicPr>
          <p:nvPr/>
        </p:nvPicPr>
        <p:blipFill>
          <a:blip r:embed="rId3">
            <a:extLst/>
          </a:blip>
          <a:stretch>
            <a:fillRect/>
          </a:stretch>
        </p:blipFill>
        <p:spPr>
          <a:xfrm>
            <a:off x="3816350" y="5327650"/>
            <a:ext cx="3867150" cy="3381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7B8B8"/>
        </a:solidFill>
      </p:bgPr>
    </p:bg>
    <p:spTree>
      <p:nvGrpSpPr>
        <p:cNvPr id="1" name=""/>
        <p:cNvGrpSpPr/>
        <p:nvPr/>
      </p:nvGrpSpPr>
      <p:grpSpPr>
        <a:xfrm>
          <a:off x="0" y="0"/>
          <a:ext cx="0" cy="0"/>
          <a:chOff x="0" y="0"/>
          <a:chExt cx="0" cy="0"/>
        </a:xfrm>
      </p:grpSpPr>
      <p:pic>
        <p:nvPicPr>
          <p:cNvPr id="104" name="image.png" descr="image.png"/>
          <p:cNvPicPr>
            <a:picLocks noChangeAspect="1"/>
          </p:cNvPicPr>
          <p:nvPr/>
        </p:nvPicPr>
        <p:blipFill>
          <a:blip r:embed="rId2">
            <a:extLst/>
          </a:blip>
          <a:stretch>
            <a:fillRect/>
          </a:stretch>
        </p:blipFill>
        <p:spPr>
          <a:xfrm>
            <a:off x="2044700" y="1992312"/>
            <a:ext cx="8143875" cy="4019551"/>
          </a:xfrm>
          <a:prstGeom prst="rect">
            <a:avLst/>
          </a:prstGeom>
          <a:ln w="12700">
            <a:miter lim="400000"/>
          </a:ln>
        </p:spPr>
      </p:pic>
      <p:pic>
        <p:nvPicPr>
          <p:cNvPr id="105" name="image.jpeg" descr="image.jpeg"/>
          <p:cNvPicPr>
            <a:picLocks noChangeAspect="1"/>
          </p:cNvPicPr>
          <p:nvPr/>
        </p:nvPicPr>
        <p:blipFill>
          <a:blip r:embed="rId3">
            <a:extLst/>
          </a:blip>
          <a:stretch>
            <a:fillRect/>
          </a:stretch>
        </p:blipFill>
        <p:spPr>
          <a:xfrm>
            <a:off x="2160587" y="236537"/>
            <a:ext cx="7867651" cy="104775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B3B3B3"/>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Times New Roman"/>
        <a:ea typeface="Times New Roman"/>
        <a:cs typeface="Times New Roman"/>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447675"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47675"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Times New Roman"/>
        <a:ea typeface="Times New Roman"/>
        <a:cs typeface="Times New Roman"/>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447675"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47675"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